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2" r:id="rId3"/>
    <p:sldId id="257" r:id="rId4"/>
    <p:sldId id="263" r:id="rId5"/>
    <p:sldId id="270" r:id="rId6"/>
    <p:sldId id="269" r:id="rId7"/>
    <p:sldId id="268" r:id="rId8"/>
    <p:sldId id="267" r:id="rId9"/>
    <p:sldId id="266" r:id="rId10"/>
    <p:sldId id="265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45" autoAdjust="0"/>
    <p:restoredTop sz="69780" autoAdjust="0"/>
  </p:normalViewPr>
  <p:slideViewPr>
    <p:cSldViewPr snapToGrid="0">
      <p:cViewPr varScale="1">
        <p:scale>
          <a:sx n="46" d="100"/>
          <a:sy n="46" d="100"/>
        </p:scale>
        <p:origin x="102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9BC36-2DFB-4CA5-9B75-9A19C8112477}" type="datetimeFigureOut">
              <a:rPr lang="fr-CA" smtClean="0"/>
              <a:t>2018-09-25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894F20-6D6A-4B12-A142-FFFAF7898BA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27593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dirty="0" smtClean="0"/>
              <a:t>Things</a:t>
            </a:r>
            <a:r>
              <a:rPr lang="en-CA" sz="1200" baseline="0" dirty="0" smtClean="0"/>
              <a:t> to include: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dirty="0" smtClean="0"/>
              <a:t>When activity occurred(class time or lunch hour):</a:t>
            </a:r>
            <a:r>
              <a:rPr lang="en-CA" sz="1400" dirty="0" smtClean="0"/>
              <a:t/>
            </a:r>
            <a:br>
              <a:rPr lang="en-CA" sz="1400" dirty="0" smtClean="0"/>
            </a:br>
            <a:r>
              <a:rPr lang="en-CA" sz="1200" dirty="0" smtClean="0"/>
              <a:t>Who participated (</a:t>
            </a:r>
            <a:r>
              <a:rPr lang="en-CA" sz="1200" dirty="0" err="1" smtClean="0"/>
              <a:t>i</a:t>
            </a:r>
            <a:r>
              <a:rPr lang="en-CA" sz="1200" dirty="0" smtClean="0"/>
              <a:t>,.e. school wide, one class, one grade)</a:t>
            </a:r>
            <a:endParaRPr lang="en-CA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 smtClean="0"/>
              <a:t>Write a brief description of activity (copied from action plan)</a:t>
            </a: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Please describe the impact this activity had on students (general, anecdotal, or student testimony)</a:t>
            </a:r>
            <a:br>
              <a:rPr lang="en-US" dirty="0" smtClean="0"/>
            </a:br>
            <a:r>
              <a:rPr lang="en-CA" dirty="0" smtClean="0"/>
              <a:t>Pictures, video links or social media posts(please take a screen shot of Instagram, twitter or snapchat) from event</a:t>
            </a:r>
            <a:endParaRPr lang="fr-CA" dirty="0" smtClean="0"/>
          </a:p>
          <a:p>
            <a:endParaRPr lang="en-US" dirty="0" smtClean="0"/>
          </a:p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94F20-6D6A-4B12-A142-FFFAF7898BAB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21876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dirty="0" smtClean="0"/>
              <a:t>Things</a:t>
            </a:r>
            <a:r>
              <a:rPr lang="en-CA" sz="1200" baseline="0" dirty="0" smtClean="0"/>
              <a:t> to include: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dirty="0" smtClean="0"/>
              <a:t>When activity occurred(class time or lunch hour):</a:t>
            </a:r>
            <a:r>
              <a:rPr lang="en-CA" sz="1400" dirty="0" smtClean="0"/>
              <a:t/>
            </a:r>
            <a:br>
              <a:rPr lang="en-CA" sz="1400" dirty="0" smtClean="0"/>
            </a:br>
            <a:r>
              <a:rPr lang="en-CA" sz="1200" dirty="0" smtClean="0"/>
              <a:t>Who participated (</a:t>
            </a:r>
            <a:r>
              <a:rPr lang="en-CA" sz="1200" dirty="0" err="1" smtClean="0"/>
              <a:t>i</a:t>
            </a:r>
            <a:r>
              <a:rPr lang="en-CA" sz="1200" dirty="0" smtClean="0"/>
              <a:t>,.e. school wide, one class, one grade)</a:t>
            </a:r>
            <a:endParaRPr lang="en-CA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 smtClean="0"/>
              <a:t>Write a brief description of activity (copied from action plan)</a:t>
            </a: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Please describe the impact this activity had on students (general, anecdotal, or student testimony)</a:t>
            </a:r>
            <a:br>
              <a:rPr lang="en-US" dirty="0" smtClean="0"/>
            </a:br>
            <a:r>
              <a:rPr lang="en-CA" dirty="0" smtClean="0"/>
              <a:t>Pictures, video links or social media posts(please take a screen shot of Instagram, twitter or snapchat) from event</a:t>
            </a:r>
            <a:endParaRPr lang="fr-CA" dirty="0" smtClean="0"/>
          </a:p>
          <a:p>
            <a:endParaRPr lang="en-US" dirty="0" smtClean="0"/>
          </a:p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94F20-6D6A-4B12-A142-FFFAF7898BAB}" type="slidenum">
              <a:rPr lang="fr-CA" smtClean="0"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25796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dirty="0" smtClean="0"/>
              <a:t>Things</a:t>
            </a:r>
            <a:r>
              <a:rPr lang="en-CA" sz="1200" baseline="0" dirty="0" smtClean="0"/>
              <a:t> to include: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dirty="0" smtClean="0"/>
              <a:t>When activity occurred(class time or lunch hour):</a:t>
            </a:r>
            <a:r>
              <a:rPr lang="en-CA" sz="1400" dirty="0" smtClean="0"/>
              <a:t/>
            </a:r>
            <a:br>
              <a:rPr lang="en-CA" sz="1400" dirty="0" smtClean="0"/>
            </a:br>
            <a:r>
              <a:rPr lang="en-CA" sz="1200" dirty="0" smtClean="0"/>
              <a:t>Who participated (</a:t>
            </a:r>
            <a:r>
              <a:rPr lang="en-CA" sz="1200" dirty="0" err="1" smtClean="0"/>
              <a:t>i</a:t>
            </a:r>
            <a:r>
              <a:rPr lang="en-CA" sz="1200" dirty="0" smtClean="0"/>
              <a:t>,.e. school wide, one class, one grade)</a:t>
            </a:r>
            <a:endParaRPr lang="en-CA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 smtClean="0"/>
              <a:t>Write a brief description of activity (copied from action plan)</a:t>
            </a: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Please describe the impact this activity had on students (general, anecdotal, or student testimony)</a:t>
            </a:r>
            <a:br>
              <a:rPr lang="en-US" dirty="0" smtClean="0"/>
            </a:br>
            <a:r>
              <a:rPr lang="en-CA" dirty="0" smtClean="0"/>
              <a:t>Pictures, video links or social media posts(please take a screen shot of Instagram, twitter or snapchat) from event</a:t>
            </a:r>
            <a:endParaRPr lang="fr-CA" dirty="0" smtClean="0"/>
          </a:p>
          <a:p>
            <a:endParaRPr lang="en-US" dirty="0" smtClean="0"/>
          </a:p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94F20-6D6A-4B12-A142-FFFAF7898BAB}" type="slidenum">
              <a:rPr lang="fr-CA" smtClean="0"/>
              <a:t>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356668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dirty="0" smtClean="0"/>
              <a:t>Things</a:t>
            </a:r>
            <a:r>
              <a:rPr lang="en-CA" sz="1200" baseline="0" dirty="0" smtClean="0"/>
              <a:t> to include: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dirty="0" smtClean="0"/>
              <a:t>When activity occurred(class time or lunch hour):</a:t>
            </a:r>
            <a:r>
              <a:rPr lang="en-CA" sz="1400" dirty="0" smtClean="0"/>
              <a:t/>
            </a:r>
            <a:br>
              <a:rPr lang="en-CA" sz="1400" dirty="0" smtClean="0"/>
            </a:br>
            <a:r>
              <a:rPr lang="en-CA" sz="1200" dirty="0" smtClean="0"/>
              <a:t>Who participated (</a:t>
            </a:r>
            <a:r>
              <a:rPr lang="en-CA" sz="1200" dirty="0" err="1" smtClean="0"/>
              <a:t>i</a:t>
            </a:r>
            <a:r>
              <a:rPr lang="en-CA" sz="1200" dirty="0" smtClean="0"/>
              <a:t>,.e. school wide, one class, one grade)</a:t>
            </a:r>
            <a:endParaRPr lang="en-CA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 smtClean="0"/>
              <a:t>Write a brief description of activity (copied from action plan)</a:t>
            </a: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Please describe the impact this activity had on students (general, anecdotal, or student testimony)</a:t>
            </a:r>
            <a:br>
              <a:rPr lang="en-US" dirty="0" smtClean="0"/>
            </a:br>
            <a:r>
              <a:rPr lang="en-CA" dirty="0" smtClean="0"/>
              <a:t>Pictures, video links or social media posts(please take a screen shot of Instagram, twitter or snapchat) from event</a:t>
            </a:r>
            <a:endParaRPr lang="fr-CA" dirty="0" smtClean="0"/>
          </a:p>
          <a:p>
            <a:endParaRPr lang="en-US" dirty="0" smtClean="0"/>
          </a:p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94F20-6D6A-4B12-A142-FFFAF7898BAB}" type="slidenum">
              <a:rPr lang="fr-CA" smtClean="0"/>
              <a:t>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298662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dirty="0" smtClean="0"/>
              <a:t>Things</a:t>
            </a:r>
            <a:r>
              <a:rPr lang="en-CA" sz="1200" baseline="0" dirty="0" smtClean="0"/>
              <a:t> to include: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dirty="0" smtClean="0"/>
              <a:t>When activity occurred(class time or lunch hour):</a:t>
            </a:r>
            <a:r>
              <a:rPr lang="en-CA" sz="1400" dirty="0" smtClean="0"/>
              <a:t/>
            </a:r>
            <a:br>
              <a:rPr lang="en-CA" sz="1400" dirty="0" smtClean="0"/>
            </a:br>
            <a:r>
              <a:rPr lang="en-CA" sz="1200" dirty="0" smtClean="0"/>
              <a:t>Who participated (</a:t>
            </a:r>
            <a:r>
              <a:rPr lang="en-CA" sz="1200" dirty="0" err="1" smtClean="0"/>
              <a:t>i</a:t>
            </a:r>
            <a:r>
              <a:rPr lang="en-CA" sz="1200" dirty="0" smtClean="0"/>
              <a:t>,.e. school wide, one class, one grade)</a:t>
            </a:r>
            <a:endParaRPr lang="en-CA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 smtClean="0"/>
              <a:t>Write a brief description of activity (copied from action plan)</a:t>
            </a: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Please describe the impact this activity had on students (general, anecdotal, or student testimony)</a:t>
            </a:r>
            <a:br>
              <a:rPr lang="en-US" dirty="0" smtClean="0"/>
            </a:br>
            <a:r>
              <a:rPr lang="en-CA" dirty="0" smtClean="0"/>
              <a:t>Pictures, video links or social media posts(please take a screen shot of Instagram, twitter or snapchat) from event</a:t>
            </a:r>
            <a:endParaRPr lang="fr-CA" dirty="0" smtClean="0"/>
          </a:p>
          <a:p>
            <a:endParaRPr lang="en-US" dirty="0" smtClean="0"/>
          </a:p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94F20-6D6A-4B12-A142-FFFAF7898BAB}" type="slidenum">
              <a:rPr lang="fr-CA" smtClean="0"/>
              <a:t>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23536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dirty="0" smtClean="0"/>
              <a:t>Things</a:t>
            </a:r>
            <a:r>
              <a:rPr lang="en-CA" sz="1200" baseline="0" dirty="0" smtClean="0"/>
              <a:t> to include: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dirty="0" smtClean="0"/>
              <a:t>When activity occurred(class time or lunch hour):</a:t>
            </a:r>
            <a:r>
              <a:rPr lang="en-CA" sz="1400" dirty="0" smtClean="0"/>
              <a:t/>
            </a:r>
            <a:br>
              <a:rPr lang="en-CA" sz="1400" dirty="0" smtClean="0"/>
            </a:br>
            <a:r>
              <a:rPr lang="en-CA" sz="1200" dirty="0" smtClean="0"/>
              <a:t>Who participated (</a:t>
            </a:r>
            <a:r>
              <a:rPr lang="en-CA" sz="1200" dirty="0" err="1" smtClean="0"/>
              <a:t>i</a:t>
            </a:r>
            <a:r>
              <a:rPr lang="en-CA" sz="1200" dirty="0" smtClean="0"/>
              <a:t>,.e. school wide, one class, one grade)</a:t>
            </a:r>
            <a:endParaRPr lang="en-CA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 smtClean="0"/>
              <a:t>Write a brief description of activity (copied from action plan)</a:t>
            </a: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Please describe the impact this activity had on students (general, anecdotal, or student testimony)</a:t>
            </a:r>
            <a:br>
              <a:rPr lang="en-US" dirty="0" smtClean="0"/>
            </a:br>
            <a:r>
              <a:rPr lang="en-CA" dirty="0" smtClean="0"/>
              <a:t>Pictures, video links or social media posts(please take a screen shot of Instagram, twitter or snapchat) from event</a:t>
            </a:r>
            <a:endParaRPr lang="fr-CA" dirty="0" smtClean="0"/>
          </a:p>
          <a:p>
            <a:endParaRPr lang="en-US" dirty="0" smtClean="0"/>
          </a:p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94F20-6D6A-4B12-A142-FFFAF7898BAB}" type="slidenum">
              <a:rPr lang="fr-CA" smtClean="0"/>
              <a:t>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48963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dirty="0" smtClean="0"/>
              <a:t>Things</a:t>
            </a:r>
            <a:r>
              <a:rPr lang="en-CA" sz="1200" baseline="0" dirty="0" smtClean="0"/>
              <a:t> to include: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dirty="0" smtClean="0"/>
              <a:t>When activity occurred(class time or lunch hour):</a:t>
            </a:r>
            <a:r>
              <a:rPr lang="en-CA" sz="1400" dirty="0" smtClean="0"/>
              <a:t/>
            </a:r>
            <a:br>
              <a:rPr lang="en-CA" sz="1400" dirty="0" smtClean="0"/>
            </a:br>
            <a:r>
              <a:rPr lang="en-CA" sz="1200" dirty="0" smtClean="0"/>
              <a:t>Who participated (</a:t>
            </a:r>
            <a:r>
              <a:rPr lang="en-CA" sz="1200" dirty="0" err="1" smtClean="0"/>
              <a:t>i</a:t>
            </a:r>
            <a:r>
              <a:rPr lang="en-CA" sz="1200" dirty="0" smtClean="0"/>
              <a:t>,.e. school wide, one class, one grade)</a:t>
            </a:r>
            <a:endParaRPr lang="en-CA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 smtClean="0"/>
              <a:t>Write a brief description of activity (copied from action plan)</a:t>
            </a: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Please describe the impact this activity had on students (general, anecdotal, or student testimony)</a:t>
            </a:r>
            <a:br>
              <a:rPr lang="en-US" dirty="0" smtClean="0"/>
            </a:br>
            <a:r>
              <a:rPr lang="en-CA" dirty="0" smtClean="0"/>
              <a:t>Pictures, video links or social media posts(please take a screen shot of Instagram, twitter or snapchat) from event</a:t>
            </a:r>
            <a:endParaRPr lang="fr-CA" dirty="0" smtClean="0"/>
          </a:p>
          <a:p>
            <a:endParaRPr lang="en-US" dirty="0" smtClean="0"/>
          </a:p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94F20-6D6A-4B12-A142-FFFAF7898BAB}" type="slidenum">
              <a:rPr lang="fr-CA" smtClean="0"/>
              <a:t>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708419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dirty="0" smtClean="0"/>
              <a:t>Things</a:t>
            </a:r>
            <a:r>
              <a:rPr lang="en-CA" sz="1200" baseline="0" dirty="0" smtClean="0"/>
              <a:t> to include: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dirty="0" smtClean="0"/>
              <a:t>When activity occurred(class time or lunch hour):</a:t>
            </a:r>
            <a:r>
              <a:rPr lang="en-CA" sz="1400" dirty="0" smtClean="0"/>
              <a:t/>
            </a:r>
            <a:br>
              <a:rPr lang="en-CA" sz="1400" dirty="0" smtClean="0"/>
            </a:br>
            <a:r>
              <a:rPr lang="en-CA" sz="1200" dirty="0" smtClean="0"/>
              <a:t>Who participated (</a:t>
            </a:r>
            <a:r>
              <a:rPr lang="en-CA" sz="1200" dirty="0" err="1" smtClean="0"/>
              <a:t>i</a:t>
            </a:r>
            <a:r>
              <a:rPr lang="en-CA" sz="1200" dirty="0" smtClean="0"/>
              <a:t>,.e. school wide, one class, one grade)</a:t>
            </a:r>
            <a:endParaRPr lang="en-CA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 smtClean="0"/>
              <a:t>Write a brief description of activity (copied from action plan)</a:t>
            </a: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Please describe the impact this activity had on students (general, anecdotal, or student testimony)</a:t>
            </a:r>
            <a:br>
              <a:rPr lang="en-US" dirty="0" smtClean="0"/>
            </a:br>
            <a:r>
              <a:rPr lang="en-CA" dirty="0" smtClean="0"/>
              <a:t>Pictures, video links or social media posts(please take a screen shot of Instagram, twitter or snapchat) from event</a:t>
            </a:r>
            <a:endParaRPr lang="fr-CA" dirty="0" smtClean="0"/>
          </a:p>
          <a:p>
            <a:endParaRPr lang="en-US" dirty="0" smtClean="0"/>
          </a:p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94F20-6D6A-4B12-A142-FFFAF7898BAB}" type="slidenum">
              <a:rPr lang="fr-CA" smtClean="0"/>
              <a:t>10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79627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15FA-8F86-42DD-B11D-B8484AAC2A0C}" type="datetimeFigureOut">
              <a:rPr lang="fr-CA" smtClean="0"/>
              <a:t>2018-09-25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4D399-34B4-47E9-AACF-EBA3FACBFF1E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34612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15FA-8F86-42DD-B11D-B8484AAC2A0C}" type="datetimeFigureOut">
              <a:rPr lang="fr-CA" smtClean="0"/>
              <a:t>2018-09-25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4D399-34B4-47E9-AACF-EBA3FACBFF1E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45551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15FA-8F86-42DD-B11D-B8484AAC2A0C}" type="datetimeFigureOut">
              <a:rPr lang="fr-CA" smtClean="0"/>
              <a:t>2018-09-25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4D399-34B4-47E9-AACF-EBA3FACBFF1E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68476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15FA-8F86-42DD-B11D-B8484AAC2A0C}" type="datetimeFigureOut">
              <a:rPr lang="fr-CA" smtClean="0"/>
              <a:t>2018-09-25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4D399-34B4-47E9-AACF-EBA3FACBFF1E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97849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15FA-8F86-42DD-B11D-B8484AAC2A0C}" type="datetimeFigureOut">
              <a:rPr lang="fr-CA" smtClean="0"/>
              <a:t>2018-09-25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4D399-34B4-47E9-AACF-EBA3FACBFF1E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72542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15FA-8F86-42DD-B11D-B8484AAC2A0C}" type="datetimeFigureOut">
              <a:rPr lang="fr-CA" smtClean="0"/>
              <a:t>2018-09-25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4D399-34B4-47E9-AACF-EBA3FACBFF1E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95785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15FA-8F86-42DD-B11D-B8484AAC2A0C}" type="datetimeFigureOut">
              <a:rPr lang="fr-CA" smtClean="0"/>
              <a:t>2018-09-25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4D399-34B4-47E9-AACF-EBA3FACBFF1E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60590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15FA-8F86-42DD-B11D-B8484AAC2A0C}" type="datetimeFigureOut">
              <a:rPr lang="fr-CA" smtClean="0"/>
              <a:t>2018-09-25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4D399-34B4-47E9-AACF-EBA3FACBFF1E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81293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15FA-8F86-42DD-B11D-B8484AAC2A0C}" type="datetimeFigureOut">
              <a:rPr lang="fr-CA" smtClean="0"/>
              <a:t>2018-09-25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4D399-34B4-47E9-AACF-EBA3FACBFF1E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01441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15FA-8F86-42DD-B11D-B8484AAC2A0C}" type="datetimeFigureOut">
              <a:rPr lang="fr-CA" smtClean="0"/>
              <a:t>2018-09-25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4D399-34B4-47E9-AACF-EBA3FACBFF1E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8117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15FA-8F86-42DD-B11D-B8484AAC2A0C}" type="datetimeFigureOut">
              <a:rPr lang="fr-CA" smtClean="0"/>
              <a:t>2018-09-25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4D399-34B4-47E9-AACF-EBA3FACBFF1E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90195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115FA-8F86-42DD-B11D-B8484AAC2A0C}" type="datetimeFigureOut">
              <a:rPr lang="fr-CA" smtClean="0"/>
              <a:t>2018-09-25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4D399-34B4-47E9-AACF-EBA3FACBFF1E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11422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911" y="1137185"/>
            <a:ext cx="12192000" cy="1825541"/>
          </a:xfrm>
        </p:spPr>
        <p:txBody>
          <a:bodyPr>
            <a:normAutofit/>
          </a:bodyPr>
          <a:lstStyle/>
          <a:p>
            <a:r>
              <a:rPr lang="en-CA" sz="4000" dirty="0" smtClean="0">
                <a:latin typeface="+mn-lt"/>
              </a:rPr>
              <a:t>{INSERT SCHOOOL NAME}	</a:t>
            </a:r>
            <a:br>
              <a:rPr lang="en-CA" sz="4000" dirty="0" smtClean="0">
                <a:latin typeface="+mn-lt"/>
              </a:rPr>
            </a:br>
            <a:r>
              <a:rPr lang="en-CA" sz="4000" dirty="0" smtClean="0">
                <a:latin typeface="+mn-lt"/>
              </a:rPr>
              <a:t>Healthy Schools Recognition Award</a:t>
            </a:r>
            <a:br>
              <a:rPr lang="en-CA" sz="4000" dirty="0" smtClean="0">
                <a:latin typeface="+mn-lt"/>
              </a:rPr>
            </a:br>
            <a:endParaRPr lang="fr-CA" sz="4000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4038" y="2962726"/>
            <a:ext cx="1209574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 smtClean="0">
                <a:cs typeface="Arial" panose="020B0604020202020204" pitchFamily="34" charset="0"/>
              </a:rPr>
              <a:t>School staff lead: </a:t>
            </a:r>
            <a:br>
              <a:rPr lang="en-CA" sz="3200" dirty="0" smtClean="0">
                <a:cs typeface="Arial" panose="020B0604020202020204" pitchFamily="34" charset="0"/>
              </a:rPr>
            </a:br>
            <a:r>
              <a:rPr lang="en-CA" sz="3200" dirty="0" smtClean="0">
                <a:cs typeface="Arial" panose="020B0604020202020204" pitchFamily="34" charset="0"/>
              </a:rPr>
              <a:t>Student committee, class or group</a:t>
            </a:r>
            <a:r>
              <a:rPr lang="en-CA" sz="3200" dirty="0" smtClean="0"/>
              <a:t>:</a:t>
            </a:r>
            <a:br>
              <a:rPr lang="en-CA" sz="3200" dirty="0" smtClean="0"/>
            </a:br>
            <a:r>
              <a:rPr lang="en-CA" sz="3200" dirty="0" smtClean="0"/>
              <a:t>Submission for 2018-2019 school year</a:t>
            </a:r>
          </a:p>
          <a:p>
            <a:pPr algn="ctr"/>
            <a:endParaRPr lang="fr-CA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2942" y="5517158"/>
            <a:ext cx="2502777" cy="60806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509" y="4910203"/>
            <a:ext cx="1714860" cy="1709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113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4268" y="2011136"/>
            <a:ext cx="5771900" cy="411480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Provide a brief description of </a:t>
            </a:r>
            <a:r>
              <a:rPr lang="en-CA" sz="2400" dirty="0" smtClean="0"/>
              <a:t>activity</a:t>
            </a:r>
            <a:r>
              <a:rPr lang="en-CA" sz="2400" dirty="0" smtClean="0"/>
              <a:t>. </a:t>
            </a:r>
            <a:r>
              <a:rPr lang="en-CA" sz="2400" dirty="0"/>
              <a:t>D</a:t>
            </a:r>
            <a:r>
              <a:rPr lang="en-CA" sz="2400" dirty="0" smtClean="0"/>
              <a:t>escribe </a:t>
            </a:r>
            <a:r>
              <a:rPr lang="en-CA" sz="2400" dirty="0"/>
              <a:t>the impact this activity had on students ( general, anecdotal, or student testimony)</a:t>
            </a:r>
            <a:endParaRPr lang="fr-CA" sz="2400" dirty="0"/>
          </a:p>
          <a:p>
            <a:endParaRPr lang="fr-CA" dirty="0"/>
          </a:p>
        </p:txBody>
      </p:sp>
      <p:sp>
        <p:nvSpPr>
          <p:cNvPr id="7" name="TextBox 6"/>
          <p:cNvSpPr txBox="1"/>
          <p:nvPr/>
        </p:nvSpPr>
        <p:spPr>
          <a:xfrm>
            <a:off x="345718" y="450028"/>
            <a:ext cx="112009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dirty="0" smtClean="0"/>
              <a:t>[Activity Name]</a:t>
            </a:r>
            <a:br>
              <a:rPr lang="en-CA" sz="3600" dirty="0" smtClean="0"/>
            </a:br>
            <a:r>
              <a:rPr lang="en-CA" sz="3600" dirty="0" smtClean="0"/>
              <a:t>[Date]</a:t>
            </a:r>
            <a:endParaRPr lang="fr-CA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864" y="0"/>
            <a:ext cx="1966034" cy="1960234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363222" y="2248332"/>
            <a:ext cx="4526659" cy="342380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INSERT PHOTO LINK/SOCIAL MEDIA POST 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974428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0335" y="354463"/>
            <a:ext cx="10515600" cy="1325563"/>
          </a:xfrm>
        </p:spPr>
        <p:txBody>
          <a:bodyPr/>
          <a:lstStyle/>
          <a:p>
            <a:pPr algn="ctr"/>
            <a:r>
              <a:rPr lang="en-CA" dirty="0" smtClean="0">
                <a:latin typeface="+mn-lt"/>
                <a:cs typeface="Arial" panose="020B0604020202020204" pitchFamily="34" charset="0"/>
              </a:rPr>
              <a:t>Meet the committee</a:t>
            </a:r>
            <a:endParaRPr lang="fr-CA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285" y="1382589"/>
            <a:ext cx="10515600" cy="170013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CA" dirty="0" smtClean="0"/>
              <a:t/>
            </a:r>
            <a:br>
              <a:rPr lang="en-CA" dirty="0" smtClean="0"/>
            </a:br>
            <a:r>
              <a:rPr lang="en-CA" dirty="0">
                <a:cs typeface="Arial" panose="020B0604020202020204" pitchFamily="34" charset="0"/>
              </a:rPr>
              <a:t>Staff members:</a:t>
            </a:r>
          </a:p>
          <a:p>
            <a:pPr marL="0" indent="0" algn="ctr">
              <a:buNone/>
            </a:pPr>
            <a:r>
              <a:rPr lang="en-CA" dirty="0">
                <a:cs typeface="Arial" panose="020B0604020202020204" pitchFamily="34" charset="0"/>
              </a:rPr>
              <a:t>Key students:</a:t>
            </a:r>
          </a:p>
          <a:p>
            <a:pPr marL="0" indent="0" algn="ctr">
              <a:buNone/>
            </a:pPr>
            <a:r>
              <a:rPr lang="en-CA" dirty="0">
                <a:cs typeface="Arial" panose="020B0604020202020204" pitchFamily="34" charset="0"/>
              </a:rPr>
              <a:t>MLHU Public Health Nurse (if applicable</a:t>
            </a:r>
            <a:r>
              <a:rPr lang="en-CA" dirty="0" smtClean="0">
                <a:cs typeface="Arial" panose="020B0604020202020204" pitchFamily="34" charset="0"/>
              </a:rPr>
              <a:t>):</a:t>
            </a:r>
            <a:endParaRPr lang="fr-CA" dirty="0"/>
          </a:p>
        </p:txBody>
      </p:sp>
      <p:sp>
        <p:nvSpPr>
          <p:cNvPr id="6" name="Rectangle 5"/>
          <p:cNvSpPr/>
          <p:nvPr/>
        </p:nvSpPr>
        <p:spPr>
          <a:xfrm>
            <a:off x="1616240" y="3082719"/>
            <a:ext cx="9063789" cy="33608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INSERT PHOTO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725435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4268" y="2011136"/>
            <a:ext cx="5771900" cy="411480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Provide a brief description of </a:t>
            </a:r>
            <a:r>
              <a:rPr lang="en-CA" sz="2400" dirty="0" smtClean="0"/>
              <a:t>activity</a:t>
            </a:r>
            <a:r>
              <a:rPr lang="en-CA" sz="2400" dirty="0" smtClean="0"/>
              <a:t>. </a:t>
            </a:r>
            <a:r>
              <a:rPr lang="en-CA" sz="2400" dirty="0"/>
              <a:t>D</a:t>
            </a:r>
            <a:r>
              <a:rPr lang="en-CA" sz="2400" dirty="0" smtClean="0"/>
              <a:t>escribe </a:t>
            </a:r>
            <a:r>
              <a:rPr lang="en-CA" sz="2400" dirty="0"/>
              <a:t>the impact this activity had on students ( general, anecdotal, or student testimony)</a:t>
            </a:r>
            <a:endParaRPr lang="fr-CA" sz="2400" dirty="0"/>
          </a:p>
          <a:p>
            <a:endParaRPr lang="fr-CA" dirty="0"/>
          </a:p>
        </p:txBody>
      </p:sp>
      <p:sp>
        <p:nvSpPr>
          <p:cNvPr id="7" name="TextBox 6"/>
          <p:cNvSpPr txBox="1"/>
          <p:nvPr/>
        </p:nvSpPr>
        <p:spPr>
          <a:xfrm>
            <a:off x="345718" y="450028"/>
            <a:ext cx="112009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dirty="0" smtClean="0"/>
              <a:t>[Activity Name]</a:t>
            </a:r>
            <a:br>
              <a:rPr lang="en-CA" sz="3600" dirty="0" smtClean="0"/>
            </a:br>
            <a:r>
              <a:rPr lang="en-CA" sz="3600" dirty="0" smtClean="0"/>
              <a:t>[Date]</a:t>
            </a:r>
            <a:endParaRPr lang="fr-CA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864" y="0"/>
            <a:ext cx="1966034" cy="1960234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363222" y="2248332"/>
            <a:ext cx="4526659" cy="342380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INSERT PHOTO LINK/SOCIAL MEDIA POST 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696616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4268" y="2011136"/>
            <a:ext cx="5771900" cy="411480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Provide a brief description of </a:t>
            </a:r>
            <a:r>
              <a:rPr lang="en-CA" sz="2400" dirty="0" smtClean="0"/>
              <a:t>activity</a:t>
            </a:r>
            <a:r>
              <a:rPr lang="en-CA" sz="2400" dirty="0" smtClean="0"/>
              <a:t>. </a:t>
            </a:r>
            <a:r>
              <a:rPr lang="en-CA" sz="2400" dirty="0"/>
              <a:t>D</a:t>
            </a:r>
            <a:r>
              <a:rPr lang="en-CA" sz="2400" dirty="0" smtClean="0"/>
              <a:t>escribe </a:t>
            </a:r>
            <a:r>
              <a:rPr lang="en-CA" sz="2400" dirty="0"/>
              <a:t>the impact this activity had on students ( general, anecdotal, or student testimony)</a:t>
            </a:r>
            <a:endParaRPr lang="fr-CA" sz="2400" dirty="0"/>
          </a:p>
          <a:p>
            <a:endParaRPr lang="fr-CA" dirty="0"/>
          </a:p>
        </p:txBody>
      </p:sp>
      <p:sp>
        <p:nvSpPr>
          <p:cNvPr id="7" name="TextBox 6"/>
          <p:cNvSpPr txBox="1"/>
          <p:nvPr/>
        </p:nvSpPr>
        <p:spPr>
          <a:xfrm>
            <a:off x="345718" y="450028"/>
            <a:ext cx="112009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dirty="0" smtClean="0"/>
              <a:t>[Activity Name]</a:t>
            </a:r>
            <a:br>
              <a:rPr lang="en-CA" sz="3600" dirty="0" smtClean="0"/>
            </a:br>
            <a:r>
              <a:rPr lang="en-CA" sz="3600" dirty="0" smtClean="0"/>
              <a:t>[Date]</a:t>
            </a:r>
            <a:endParaRPr lang="fr-CA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864" y="0"/>
            <a:ext cx="1966034" cy="1960234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363222" y="2248332"/>
            <a:ext cx="4526659" cy="342380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INSERT PHOTO LINK/SOCIAL MEDIA POST 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426608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4268" y="2011136"/>
            <a:ext cx="5771900" cy="411480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Provide a brief description of </a:t>
            </a:r>
            <a:r>
              <a:rPr lang="en-CA" sz="2400" dirty="0" smtClean="0"/>
              <a:t>activity</a:t>
            </a:r>
            <a:r>
              <a:rPr lang="en-CA" sz="2400" dirty="0" smtClean="0"/>
              <a:t>. </a:t>
            </a:r>
            <a:r>
              <a:rPr lang="en-CA" sz="2400" dirty="0"/>
              <a:t>D</a:t>
            </a:r>
            <a:r>
              <a:rPr lang="en-CA" sz="2400" dirty="0" smtClean="0"/>
              <a:t>escribe </a:t>
            </a:r>
            <a:r>
              <a:rPr lang="en-CA" sz="2400" dirty="0"/>
              <a:t>the impact this activity had on students ( general, anecdotal, or student testimony)</a:t>
            </a:r>
            <a:endParaRPr lang="fr-CA" sz="2400" dirty="0"/>
          </a:p>
          <a:p>
            <a:endParaRPr lang="fr-CA" dirty="0"/>
          </a:p>
        </p:txBody>
      </p:sp>
      <p:sp>
        <p:nvSpPr>
          <p:cNvPr id="7" name="TextBox 6"/>
          <p:cNvSpPr txBox="1"/>
          <p:nvPr/>
        </p:nvSpPr>
        <p:spPr>
          <a:xfrm>
            <a:off x="345718" y="450028"/>
            <a:ext cx="112009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dirty="0" smtClean="0"/>
              <a:t>[Activity Name]</a:t>
            </a:r>
            <a:br>
              <a:rPr lang="en-CA" sz="3600" dirty="0" smtClean="0"/>
            </a:br>
            <a:r>
              <a:rPr lang="en-CA" sz="3600" dirty="0" smtClean="0"/>
              <a:t>[Date]</a:t>
            </a:r>
            <a:endParaRPr lang="fr-CA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864" y="0"/>
            <a:ext cx="1966034" cy="1960234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363222" y="2248332"/>
            <a:ext cx="4526659" cy="342380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INSERT PHOTO LINK/SOCIAL MEDIA POST 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178778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4268" y="2011136"/>
            <a:ext cx="5771900" cy="411480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Provide a brief description of </a:t>
            </a:r>
            <a:r>
              <a:rPr lang="en-CA" sz="2400" dirty="0" smtClean="0"/>
              <a:t>activity</a:t>
            </a:r>
            <a:r>
              <a:rPr lang="en-CA" sz="2400" dirty="0" smtClean="0"/>
              <a:t>. </a:t>
            </a:r>
            <a:r>
              <a:rPr lang="en-CA" sz="2400" dirty="0"/>
              <a:t>D</a:t>
            </a:r>
            <a:r>
              <a:rPr lang="en-CA" sz="2400" dirty="0" smtClean="0"/>
              <a:t>escribe </a:t>
            </a:r>
            <a:r>
              <a:rPr lang="en-CA" sz="2400" dirty="0"/>
              <a:t>the impact this activity had on students ( general, anecdotal, or student testimony)</a:t>
            </a:r>
            <a:endParaRPr lang="fr-CA" sz="2400" dirty="0"/>
          </a:p>
          <a:p>
            <a:endParaRPr lang="fr-CA" dirty="0"/>
          </a:p>
        </p:txBody>
      </p:sp>
      <p:sp>
        <p:nvSpPr>
          <p:cNvPr id="7" name="TextBox 6"/>
          <p:cNvSpPr txBox="1"/>
          <p:nvPr/>
        </p:nvSpPr>
        <p:spPr>
          <a:xfrm>
            <a:off x="345718" y="450028"/>
            <a:ext cx="112009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dirty="0" smtClean="0"/>
              <a:t>[Activity Name]</a:t>
            </a:r>
            <a:br>
              <a:rPr lang="en-CA" sz="3600" dirty="0" smtClean="0"/>
            </a:br>
            <a:r>
              <a:rPr lang="en-CA" sz="3600" dirty="0" smtClean="0"/>
              <a:t>[Date]</a:t>
            </a:r>
            <a:endParaRPr lang="fr-CA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864" y="0"/>
            <a:ext cx="1966034" cy="1960234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363222" y="2248332"/>
            <a:ext cx="4526659" cy="342380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INSERT PHOTO LINK/SOCIAL MEDIA POST 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753171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4268" y="2011136"/>
            <a:ext cx="5771900" cy="411480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Provide a brief description of </a:t>
            </a:r>
            <a:r>
              <a:rPr lang="en-CA" sz="2400" dirty="0" smtClean="0"/>
              <a:t>activity</a:t>
            </a:r>
            <a:r>
              <a:rPr lang="en-CA" sz="2400" dirty="0" smtClean="0"/>
              <a:t>. </a:t>
            </a:r>
            <a:r>
              <a:rPr lang="en-CA" sz="2400" dirty="0"/>
              <a:t>D</a:t>
            </a:r>
            <a:r>
              <a:rPr lang="en-CA" sz="2400" dirty="0" smtClean="0"/>
              <a:t>escribe </a:t>
            </a:r>
            <a:r>
              <a:rPr lang="en-CA" sz="2400" dirty="0"/>
              <a:t>the impact this activity had on students ( general, anecdotal, or student testimony)</a:t>
            </a:r>
            <a:endParaRPr lang="fr-CA" sz="2400" dirty="0"/>
          </a:p>
          <a:p>
            <a:endParaRPr lang="fr-CA" dirty="0"/>
          </a:p>
        </p:txBody>
      </p:sp>
      <p:sp>
        <p:nvSpPr>
          <p:cNvPr id="7" name="TextBox 6"/>
          <p:cNvSpPr txBox="1"/>
          <p:nvPr/>
        </p:nvSpPr>
        <p:spPr>
          <a:xfrm>
            <a:off x="345718" y="450028"/>
            <a:ext cx="112009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dirty="0" smtClean="0"/>
              <a:t>[Activity Name]</a:t>
            </a:r>
            <a:br>
              <a:rPr lang="en-CA" sz="3600" dirty="0" smtClean="0"/>
            </a:br>
            <a:r>
              <a:rPr lang="en-CA" sz="3600" dirty="0" smtClean="0"/>
              <a:t>[Date]</a:t>
            </a:r>
            <a:endParaRPr lang="fr-CA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864" y="0"/>
            <a:ext cx="1966034" cy="1960234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363222" y="2248332"/>
            <a:ext cx="4526659" cy="342380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INSERT PHOTO LINK/SOCIAL MEDIA POST 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218107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4268" y="2011136"/>
            <a:ext cx="5771900" cy="411480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Provide a brief description of </a:t>
            </a:r>
            <a:r>
              <a:rPr lang="en-CA" sz="2400" dirty="0" smtClean="0"/>
              <a:t>activity</a:t>
            </a:r>
            <a:r>
              <a:rPr lang="en-CA" sz="2400" dirty="0" smtClean="0"/>
              <a:t>. </a:t>
            </a:r>
            <a:r>
              <a:rPr lang="en-CA" sz="2400" dirty="0"/>
              <a:t>D</a:t>
            </a:r>
            <a:r>
              <a:rPr lang="en-CA" sz="2400" dirty="0" smtClean="0"/>
              <a:t>escribe </a:t>
            </a:r>
            <a:r>
              <a:rPr lang="en-CA" sz="2400" dirty="0"/>
              <a:t>the impact this activity had on students ( general, anecdotal, or student testimony)</a:t>
            </a:r>
            <a:endParaRPr lang="fr-CA" sz="2400" dirty="0"/>
          </a:p>
          <a:p>
            <a:endParaRPr lang="fr-CA" dirty="0"/>
          </a:p>
        </p:txBody>
      </p:sp>
      <p:sp>
        <p:nvSpPr>
          <p:cNvPr id="7" name="TextBox 6"/>
          <p:cNvSpPr txBox="1"/>
          <p:nvPr/>
        </p:nvSpPr>
        <p:spPr>
          <a:xfrm>
            <a:off x="345718" y="450028"/>
            <a:ext cx="112009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dirty="0" smtClean="0"/>
              <a:t>[Activity Name]</a:t>
            </a:r>
            <a:br>
              <a:rPr lang="en-CA" sz="3600" dirty="0" smtClean="0"/>
            </a:br>
            <a:r>
              <a:rPr lang="en-CA" sz="3600" dirty="0" smtClean="0"/>
              <a:t>[Date]</a:t>
            </a:r>
            <a:endParaRPr lang="fr-CA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864" y="0"/>
            <a:ext cx="1966034" cy="1960234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363222" y="2248332"/>
            <a:ext cx="4526659" cy="342380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INSERT PHOTO LINK/SOCIAL MEDIA POST 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765029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4268" y="2011136"/>
            <a:ext cx="5771900" cy="411480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Provide a brief description of </a:t>
            </a:r>
            <a:r>
              <a:rPr lang="en-CA" sz="2400" dirty="0" smtClean="0"/>
              <a:t>activity</a:t>
            </a:r>
            <a:r>
              <a:rPr lang="en-CA" sz="2400" dirty="0" smtClean="0"/>
              <a:t>. </a:t>
            </a:r>
            <a:r>
              <a:rPr lang="en-CA" sz="2400" dirty="0"/>
              <a:t>D</a:t>
            </a:r>
            <a:r>
              <a:rPr lang="en-CA" sz="2400" dirty="0" smtClean="0"/>
              <a:t>escribe </a:t>
            </a:r>
            <a:r>
              <a:rPr lang="en-CA" sz="2400" dirty="0"/>
              <a:t>the impact this activity had on students ( general, anecdotal, or student testimony)</a:t>
            </a:r>
            <a:endParaRPr lang="fr-CA" sz="2400" dirty="0"/>
          </a:p>
          <a:p>
            <a:endParaRPr lang="fr-CA" dirty="0"/>
          </a:p>
        </p:txBody>
      </p:sp>
      <p:sp>
        <p:nvSpPr>
          <p:cNvPr id="7" name="TextBox 6"/>
          <p:cNvSpPr txBox="1"/>
          <p:nvPr/>
        </p:nvSpPr>
        <p:spPr>
          <a:xfrm>
            <a:off x="345718" y="450028"/>
            <a:ext cx="112009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dirty="0" smtClean="0"/>
              <a:t>[Activity Name]</a:t>
            </a:r>
            <a:br>
              <a:rPr lang="en-CA" sz="3600" dirty="0" smtClean="0"/>
            </a:br>
            <a:r>
              <a:rPr lang="en-CA" sz="3600" dirty="0" smtClean="0"/>
              <a:t>[Date]</a:t>
            </a:r>
            <a:endParaRPr lang="fr-CA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864" y="0"/>
            <a:ext cx="1966034" cy="1960234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363222" y="2248332"/>
            <a:ext cx="4526659" cy="342380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INSERT PHOTO LINK/SOCIAL MEDIA POST 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747293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382</Words>
  <Application>Microsoft Office PowerPoint</Application>
  <PresentationFormat>Widescreen</PresentationFormat>
  <Paragraphs>87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{INSERT SCHOOOL NAME}  Healthy Schools Recognition Award </vt:lpstr>
      <vt:lpstr>Meet the committee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Middlesex London Health Unit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school Name</dc:title>
  <dc:creator>Julie Goverde</dc:creator>
  <cp:lastModifiedBy>Julie Goverde</cp:lastModifiedBy>
  <cp:revision>17</cp:revision>
  <dcterms:created xsi:type="dcterms:W3CDTF">2018-06-07T18:58:00Z</dcterms:created>
  <dcterms:modified xsi:type="dcterms:W3CDTF">2018-09-25T19:37:30Z</dcterms:modified>
</cp:coreProperties>
</file>