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58" r:id="rId3"/>
    <p:sldId id="256" r:id="rId4"/>
    <p:sldId id="263" r:id="rId5"/>
    <p:sldId id="264" r:id="rId6"/>
    <p:sldId id="259" r:id="rId7"/>
    <p:sldId id="260" r:id="rId8"/>
    <p:sldId id="265" r:id="rId9"/>
    <p:sldId id="261" r:id="rId10"/>
    <p:sldId id="262" r:id="rId11"/>
  </p:sldIdLst>
  <p:sldSz cx="9144000" cy="6858000" type="screen4x3"/>
  <p:notesSz cx="7315200" cy="9601200"/>
  <p:defaultTextStyle>
    <a:defPPr>
      <a:defRPr lang="en-CA"/>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345"/>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p:scale>
          <a:sx n="76" d="100"/>
          <a:sy n="76" d="100"/>
        </p:scale>
        <p:origin x="-960" y="28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168650"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0" tIns="48329" rIns="96660" bIns="48329" numCol="1" anchor="t" anchorCtr="0" compatLnSpc="1">
            <a:prstTxWarp prst="textNoShape">
              <a:avLst/>
            </a:prstTxWarp>
          </a:bodyPr>
          <a:lstStyle>
            <a:lvl1pPr defTabSz="966788">
              <a:defRPr sz="1300"/>
            </a:lvl1pPr>
          </a:lstStyle>
          <a:p>
            <a:endParaRPr lang="en-CA" altLang="en-US"/>
          </a:p>
        </p:txBody>
      </p:sp>
      <p:sp>
        <p:nvSpPr>
          <p:cNvPr id="5123" name="Rectangle 3"/>
          <p:cNvSpPr>
            <a:spLocks noGrp="1" noChangeArrowheads="1"/>
          </p:cNvSpPr>
          <p:nvPr>
            <p:ph type="dt" sz="quarter" idx="1"/>
          </p:nvPr>
        </p:nvSpPr>
        <p:spPr bwMode="auto">
          <a:xfrm>
            <a:off x="4146550" y="0"/>
            <a:ext cx="3168650"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0" tIns="48329" rIns="96660" bIns="48329" numCol="1" anchor="t" anchorCtr="0" compatLnSpc="1">
            <a:prstTxWarp prst="textNoShape">
              <a:avLst/>
            </a:prstTxWarp>
          </a:bodyPr>
          <a:lstStyle>
            <a:lvl1pPr algn="r" defTabSz="966788">
              <a:defRPr sz="1300"/>
            </a:lvl1pPr>
          </a:lstStyle>
          <a:p>
            <a:endParaRPr lang="en-CA" altLang="en-US"/>
          </a:p>
        </p:txBody>
      </p:sp>
      <p:sp>
        <p:nvSpPr>
          <p:cNvPr id="5124" name="Rectangle 4"/>
          <p:cNvSpPr>
            <a:spLocks noGrp="1" noChangeArrowheads="1"/>
          </p:cNvSpPr>
          <p:nvPr>
            <p:ph type="ftr" sz="quarter" idx="2"/>
          </p:nvPr>
        </p:nvSpPr>
        <p:spPr bwMode="auto">
          <a:xfrm>
            <a:off x="0" y="9121775"/>
            <a:ext cx="3168650"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0" tIns="48329" rIns="96660" bIns="48329" numCol="1" anchor="b" anchorCtr="0" compatLnSpc="1">
            <a:prstTxWarp prst="textNoShape">
              <a:avLst/>
            </a:prstTxWarp>
          </a:bodyPr>
          <a:lstStyle>
            <a:lvl1pPr defTabSz="966788">
              <a:defRPr sz="1300"/>
            </a:lvl1pPr>
          </a:lstStyle>
          <a:p>
            <a:endParaRPr lang="en-CA" altLang="en-US"/>
          </a:p>
        </p:txBody>
      </p:sp>
      <p:sp>
        <p:nvSpPr>
          <p:cNvPr id="5125" name="Rectangle 5"/>
          <p:cNvSpPr>
            <a:spLocks noGrp="1" noChangeArrowheads="1"/>
          </p:cNvSpPr>
          <p:nvPr>
            <p:ph type="sldNum" sz="quarter" idx="3"/>
          </p:nvPr>
        </p:nvSpPr>
        <p:spPr bwMode="auto">
          <a:xfrm>
            <a:off x="4146550" y="9121775"/>
            <a:ext cx="3168650"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0" tIns="48329" rIns="96660" bIns="48329" numCol="1" anchor="b" anchorCtr="0" compatLnSpc="1">
            <a:prstTxWarp prst="textNoShape">
              <a:avLst/>
            </a:prstTxWarp>
          </a:bodyPr>
          <a:lstStyle>
            <a:lvl1pPr algn="r" defTabSz="966788">
              <a:defRPr sz="1300"/>
            </a:lvl1pPr>
          </a:lstStyle>
          <a:p>
            <a:fld id="{8EECF93C-D121-423F-9F72-6210D48CC8A5}" type="slidenum">
              <a:rPr lang="en-CA" altLang="en-US"/>
              <a:pPr/>
              <a:t>‹#›</a:t>
            </a:fld>
            <a:endParaRPr lang="en-CA" altLang="en-US"/>
          </a:p>
        </p:txBody>
      </p:sp>
    </p:spTree>
    <p:extLst>
      <p:ext uri="{BB962C8B-B14F-4D97-AF65-F5344CB8AC3E}">
        <p14:creationId xmlns:p14="http://schemas.microsoft.com/office/powerpoint/2010/main" val="2673898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F24AE4AE-8A91-4264-952E-1028818F782E}" type="datetimeFigureOut">
              <a:rPr lang="en-CA" smtClean="0"/>
              <a:t>08/10/2014</a:t>
            </a:fld>
            <a:endParaRPr lang="en-CA"/>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F48867DE-E8AB-48E8-B1D7-8EEAA85714CD}" type="slidenum">
              <a:rPr lang="en-CA" smtClean="0"/>
              <a:t>‹#›</a:t>
            </a:fld>
            <a:endParaRPr lang="en-CA"/>
          </a:p>
        </p:txBody>
      </p:sp>
    </p:spTree>
    <p:extLst>
      <p:ext uri="{BB962C8B-B14F-4D97-AF65-F5344CB8AC3E}">
        <p14:creationId xmlns:p14="http://schemas.microsoft.com/office/powerpoint/2010/main" val="3039620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Stats are from the 2011 Ontario Student Drug Use and Health Survey (OSDUSHS) Report</a:t>
            </a:r>
          </a:p>
          <a:p>
            <a:r>
              <a:rPr lang="en-CA" dirty="0" smtClean="0"/>
              <a:t>To date, the study is based on 18 survey cycles conducted every two years since 1977.  </a:t>
            </a:r>
          </a:p>
          <a:p>
            <a:r>
              <a:rPr lang="en-CA" dirty="0" smtClean="0"/>
              <a:t>~9,200 students in grade 7-12 from 40 school boards ( 181 schools) participated in the 2011 OSDUHS survey.  Survey is administered through York University. </a:t>
            </a:r>
            <a:endParaRPr lang="en-CA" dirty="0"/>
          </a:p>
        </p:txBody>
      </p:sp>
      <p:sp>
        <p:nvSpPr>
          <p:cNvPr id="4" name="Slide Number Placeholder 3"/>
          <p:cNvSpPr>
            <a:spLocks noGrp="1"/>
          </p:cNvSpPr>
          <p:nvPr>
            <p:ph type="sldNum" sz="quarter" idx="10"/>
          </p:nvPr>
        </p:nvSpPr>
        <p:spPr/>
        <p:txBody>
          <a:bodyPr/>
          <a:lstStyle/>
          <a:p>
            <a:fld id="{F48867DE-E8AB-48E8-B1D7-8EEAA85714CD}" type="slidenum">
              <a:rPr lang="en-CA" smtClean="0"/>
              <a:t>4</a:t>
            </a:fld>
            <a:endParaRPr lang="en-CA"/>
          </a:p>
        </p:txBody>
      </p:sp>
    </p:spTree>
    <p:extLst>
      <p:ext uri="{BB962C8B-B14F-4D97-AF65-F5344CB8AC3E}">
        <p14:creationId xmlns:p14="http://schemas.microsoft.com/office/powerpoint/2010/main" val="1013984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 Cost to Canadian economy  ( 2002 were last stats found) was ~14.6 Billion dollars a year.- </a:t>
            </a:r>
            <a:r>
              <a:rPr lang="en-CA" smtClean="0"/>
              <a:t>alcohol abuse</a:t>
            </a:r>
            <a:endParaRPr lang="en-CA" dirty="0"/>
          </a:p>
        </p:txBody>
      </p:sp>
      <p:sp>
        <p:nvSpPr>
          <p:cNvPr id="4" name="Slide Number Placeholder 3"/>
          <p:cNvSpPr>
            <a:spLocks noGrp="1"/>
          </p:cNvSpPr>
          <p:nvPr>
            <p:ph type="sldNum" sz="quarter" idx="10"/>
          </p:nvPr>
        </p:nvSpPr>
        <p:spPr/>
        <p:txBody>
          <a:bodyPr/>
          <a:lstStyle/>
          <a:p>
            <a:fld id="{F48867DE-E8AB-48E8-B1D7-8EEAA85714CD}" type="slidenum">
              <a:rPr lang="en-CA" smtClean="0"/>
              <a:t>8</a:t>
            </a:fld>
            <a:endParaRPr lang="en-CA"/>
          </a:p>
        </p:txBody>
      </p:sp>
    </p:spTree>
    <p:extLst>
      <p:ext uri="{BB962C8B-B14F-4D97-AF65-F5344CB8AC3E}">
        <p14:creationId xmlns:p14="http://schemas.microsoft.com/office/powerpoint/2010/main" val="3226046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lvl1pPr>
          </a:lstStyle>
          <a:p>
            <a:endParaRPr lang="en-CA" altLang="en-US"/>
          </a:p>
        </p:txBody>
      </p:sp>
      <p:sp>
        <p:nvSpPr>
          <p:cNvPr id="5" name="Footer Placeholder 4"/>
          <p:cNvSpPr>
            <a:spLocks noGrp="1"/>
          </p:cNvSpPr>
          <p:nvPr>
            <p:ph type="ftr" sz="quarter" idx="11"/>
          </p:nvPr>
        </p:nvSpPr>
        <p:spPr/>
        <p:txBody>
          <a:bodyPr/>
          <a:lstStyle>
            <a:lvl1pPr>
              <a:defRPr/>
            </a:lvl1pPr>
          </a:lstStyle>
          <a:p>
            <a:endParaRPr lang="en-CA" altLang="en-US"/>
          </a:p>
        </p:txBody>
      </p:sp>
      <p:sp>
        <p:nvSpPr>
          <p:cNvPr id="6" name="Slide Number Placeholder 5"/>
          <p:cNvSpPr>
            <a:spLocks noGrp="1"/>
          </p:cNvSpPr>
          <p:nvPr>
            <p:ph type="sldNum" sz="quarter" idx="12"/>
          </p:nvPr>
        </p:nvSpPr>
        <p:spPr/>
        <p:txBody>
          <a:bodyPr/>
          <a:lstStyle>
            <a:lvl1pPr>
              <a:defRPr/>
            </a:lvl1pPr>
          </a:lstStyle>
          <a:p>
            <a:fld id="{55D6436D-B88B-4051-BD63-1591C14B19D6}" type="slidenum">
              <a:rPr lang="en-CA" altLang="en-US"/>
              <a:pPr/>
              <a:t>‹#›</a:t>
            </a:fld>
            <a:endParaRPr lang="en-CA" altLang="en-US"/>
          </a:p>
        </p:txBody>
      </p:sp>
    </p:spTree>
    <p:extLst>
      <p:ext uri="{BB962C8B-B14F-4D97-AF65-F5344CB8AC3E}">
        <p14:creationId xmlns:p14="http://schemas.microsoft.com/office/powerpoint/2010/main" val="14960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CA" altLang="en-US"/>
          </a:p>
        </p:txBody>
      </p:sp>
      <p:sp>
        <p:nvSpPr>
          <p:cNvPr id="5" name="Footer Placeholder 4"/>
          <p:cNvSpPr>
            <a:spLocks noGrp="1"/>
          </p:cNvSpPr>
          <p:nvPr>
            <p:ph type="ftr" sz="quarter" idx="11"/>
          </p:nvPr>
        </p:nvSpPr>
        <p:spPr/>
        <p:txBody>
          <a:bodyPr/>
          <a:lstStyle>
            <a:lvl1pPr>
              <a:defRPr/>
            </a:lvl1pPr>
          </a:lstStyle>
          <a:p>
            <a:endParaRPr lang="en-CA" altLang="en-US"/>
          </a:p>
        </p:txBody>
      </p:sp>
      <p:sp>
        <p:nvSpPr>
          <p:cNvPr id="6" name="Slide Number Placeholder 5"/>
          <p:cNvSpPr>
            <a:spLocks noGrp="1"/>
          </p:cNvSpPr>
          <p:nvPr>
            <p:ph type="sldNum" sz="quarter" idx="12"/>
          </p:nvPr>
        </p:nvSpPr>
        <p:spPr/>
        <p:txBody>
          <a:bodyPr/>
          <a:lstStyle>
            <a:lvl1pPr>
              <a:defRPr/>
            </a:lvl1pPr>
          </a:lstStyle>
          <a:p>
            <a:fld id="{1C92A731-339C-4E66-B16B-4CB6E7AA274E}" type="slidenum">
              <a:rPr lang="en-CA" altLang="en-US"/>
              <a:pPr/>
              <a:t>‹#›</a:t>
            </a:fld>
            <a:endParaRPr lang="en-CA" altLang="en-US"/>
          </a:p>
        </p:txBody>
      </p:sp>
    </p:spTree>
    <p:extLst>
      <p:ext uri="{BB962C8B-B14F-4D97-AF65-F5344CB8AC3E}">
        <p14:creationId xmlns:p14="http://schemas.microsoft.com/office/powerpoint/2010/main" val="4209252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38900" y="914400"/>
            <a:ext cx="1943100" cy="51816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09600" y="914400"/>
            <a:ext cx="5676900" cy="5181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CA" altLang="en-US"/>
          </a:p>
        </p:txBody>
      </p:sp>
      <p:sp>
        <p:nvSpPr>
          <p:cNvPr id="5" name="Footer Placeholder 4"/>
          <p:cNvSpPr>
            <a:spLocks noGrp="1"/>
          </p:cNvSpPr>
          <p:nvPr>
            <p:ph type="ftr" sz="quarter" idx="11"/>
          </p:nvPr>
        </p:nvSpPr>
        <p:spPr/>
        <p:txBody>
          <a:bodyPr/>
          <a:lstStyle>
            <a:lvl1pPr>
              <a:defRPr/>
            </a:lvl1pPr>
          </a:lstStyle>
          <a:p>
            <a:endParaRPr lang="en-CA" altLang="en-US"/>
          </a:p>
        </p:txBody>
      </p:sp>
      <p:sp>
        <p:nvSpPr>
          <p:cNvPr id="6" name="Slide Number Placeholder 5"/>
          <p:cNvSpPr>
            <a:spLocks noGrp="1"/>
          </p:cNvSpPr>
          <p:nvPr>
            <p:ph type="sldNum" sz="quarter" idx="12"/>
          </p:nvPr>
        </p:nvSpPr>
        <p:spPr/>
        <p:txBody>
          <a:bodyPr/>
          <a:lstStyle>
            <a:lvl1pPr>
              <a:defRPr/>
            </a:lvl1pPr>
          </a:lstStyle>
          <a:p>
            <a:fld id="{23C81083-81F9-4A08-B3C2-FC086FA79809}" type="slidenum">
              <a:rPr lang="en-CA" altLang="en-US"/>
              <a:pPr/>
              <a:t>‹#›</a:t>
            </a:fld>
            <a:endParaRPr lang="en-CA" altLang="en-US"/>
          </a:p>
        </p:txBody>
      </p:sp>
    </p:spTree>
    <p:extLst>
      <p:ext uri="{BB962C8B-B14F-4D97-AF65-F5344CB8AC3E}">
        <p14:creationId xmlns:p14="http://schemas.microsoft.com/office/powerpoint/2010/main" val="39376357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143000"/>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609600" y="2133600"/>
            <a:ext cx="3810000" cy="3962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lipArt Placeholder 3"/>
          <p:cNvSpPr>
            <a:spLocks noGrp="1"/>
          </p:cNvSpPr>
          <p:nvPr>
            <p:ph type="clipArt" sz="half" idx="2"/>
          </p:nvPr>
        </p:nvSpPr>
        <p:spPr>
          <a:xfrm>
            <a:off x="4572000" y="2133600"/>
            <a:ext cx="3810000" cy="3962400"/>
          </a:xfrm>
        </p:spPr>
        <p:txBody>
          <a:bodyPr/>
          <a:lstStyle/>
          <a:p>
            <a:r>
              <a:rPr lang="en-US" smtClean="0"/>
              <a:t>Click icon to add clip art</a:t>
            </a:r>
            <a:endParaRPr lang="en-CA"/>
          </a:p>
        </p:txBody>
      </p:sp>
      <p:sp>
        <p:nvSpPr>
          <p:cNvPr id="5" name="Date Placeholder 4"/>
          <p:cNvSpPr>
            <a:spLocks noGrp="1"/>
          </p:cNvSpPr>
          <p:nvPr>
            <p:ph type="dt" sz="half" idx="10"/>
          </p:nvPr>
        </p:nvSpPr>
        <p:spPr>
          <a:xfrm>
            <a:off x="685800" y="6324600"/>
            <a:ext cx="1905000" cy="457200"/>
          </a:xfrm>
        </p:spPr>
        <p:txBody>
          <a:bodyPr/>
          <a:lstStyle>
            <a:lvl1pPr>
              <a:defRPr/>
            </a:lvl1pPr>
          </a:lstStyle>
          <a:p>
            <a:endParaRPr lang="en-CA" altLang="en-US"/>
          </a:p>
        </p:txBody>
      </p:sp>
      <p:sp>
        <p:nvSpPr>
          <p:cNvPr id="6" name="Footer Placeholder 5"/>
          <p:cNvSpPr>
            <a:spLocks noGrp="1"/>
          </p:cNvSpPr>
          <p:nvPr>
            <p:ph type="ftr" sz="quarter" idx="11"/>
          </p:nvPr>
        </p:nvSpPr>
        <p:spPr>
          <a:xfrm>
            <a:off x="3124200" y="6324600"/>
            <a:ext cx="2895600" cy="457200"/>
          </a:xfrm>
        </p:spPr>
        <p:txBody>
          <a:bodyPr/>
          <a:lstStyle>
            <a:lvl1pPr>
              <a:defRPr/>
            </a:lvl1pPr>
          </a:lstStyle>
          <a:p>
            <a:endParaRPr lang="en-CA" altLang="en-US"/>
          </a:p>
        </p:txBody>
      </p:sp>
      <p:sp>
        <p:nvSpPr>
          <p:cNvPr id="7" name="Slide Number Placeholder 6"/>
          <p:cNvSpPr>
            <a:spLocks noGrp="1"/>
          </p:cNvSpPr>
          <p:nvPr>
            <p:ph type="sldNum" sz="quarter" idx="12"/>
          </p:nvPr>
        </p:nvSpPr>
        <p:spPr>
          <a:xfrm>
            <a:off x="6553200" y="6324600"/>
            <a:ext cx="1905000" cy="457200"/>
          </a:xfrm>
        </p:spPr>
        <p:txBody>
          <a:bodyPr/>
          <a:lstStyle>
            <a:lvl1pPr>
              <a:defRPr/>
            </a:lvl1pPr>
          </a:lstStyle>
          <a:p>
            <a:fld id="{AEC24F50-A73E-4F1A-9ABD-A9372A1F3B01}" type="slidenum">
              <a:rPr lang="en-CA" altLang="en-US"/>
              <a:pPr/>
              <a:t>‹#›</a:t>
            </a:fld>
            <a:endParaRPr lang="en-CA" altLang="en-US"/>
          </a:p>
        </p:txBody>
      </p:sp>
    </p:spTree>
    <p:extLst>
      <p:ext uri="{BB962C8B-B14F-4D97-AF65-F5344CB8AC3E}">
        <p14:creationId xmlns:p14="http://schemas.microsoft.com/office/powerpoint/2010/main" val="24670722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143000"/>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609600" y="2133600"/>
            <a:ext cx="3810000" cy="3962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hart Placeholder 3"/>
          <p:cNvSpPr>
            <a:spLocks noGrp="1"/>
          </p:cNvSpPr>
          <p:nvPr>
            <p:ph type="chart" sz="half" idx="2"/>
          </p:nvPr>
        </p:nvSpPr>
        <p:spPr>
          <a:xfrm>
            <a:off x="4572000" y="2133600"/>
            <a:ext cx="3810000" cy="3962400"/>
          </a:xfrm>
        </p:spPr>
        <p:txBody>
          <a:bodyPr/>
          <a:lstStyle/>
          <a:p>
            <a:r>
              <a:rPr lang="en-US" smtClean="0"/>
              <a:t>Click icon to add chart</a:t>
            </a:r>
            <a:endParaRPr lang="en-CA"/>
          </a:p>
        </p:txBody>
      </p:sp>
      <p:sp>
        <p:nvSpPr>
          <p:cNvPr id="5" name="Date Placeholder 4"/>
          <p:cNvSpPr>
            <a:spLocks noGrp="1"/>
          </p:cNvSpPr>
          <p:nvPr>
            <p:ph type="dt" sz="half" idx="10"/>
          </p:nvPr>
        </p:nvSpPr>
        <p:spPr>
          <a:xfrm>
            <a:off x="685800" y="6324600"/>
            <a:ext cx="1905000" cy="457200"/>
          </a:xfrm>
        </p:spPr>
        <p:txBody>
          <a:bodyPr/>
          <a:lstStyle>
            <a:lvl1pPr>
              <a:defRPr/>
            </a:lvl1pPr>
          </a:lstStyle>
          <a:p>
            <a:endParaRPr lang="en-CA" altLang="en-US"/>
          </a:p>
        </p:txBody>
      </p:sp>
      <p:sp>
        <p:nvSpPr>
          <p:cNvPr id="6" name="Footer Placeholder 5"/>
          <p:cNvSpPr>
            <a:spLocks noGrp="1"/>
          </p:cNvSpPr>
          <p:nvPr>
            <p:ph type="ftr" sz="quarter" idx="11"/>
          </p:nvPr>
        </p:nvSpPr>
        <p:spPr>
          <a:xfrm>
            <a:off x="3124200" y="6324600"/>
            <a:ext cx="2895600" cy="457200"/>
          </a:xfrm>
        </p:spPr>
        <p:txBody>
          <a:bodyPr/>
          <a:lstStyle>
            <a:lvl1pPr>
              <a:defRPr/>
            </a:lvl1pPr>
          </a:lstStyle>
          <a:p>
            <a:endParaRPr lang="en-CA" altLang="en-US"/>
          </a:p>
        </p:txBody>
      </p:sp>
      <p:sp>
        <p:nvSpPr>
          <p:cNvPr id="7" name="Slide Number Placeholder 6"/>
          <p:cNvSpPr>
            <a:spLocks noGrp="1"/>
          </p:cNvSpPr>
          <p:nvPr>
            <p:ph type="sldNum" sz="quarter" idx="12"/>
          </p:nvPr>
        </p:nvSpPr>
        <p:spPr>
          <a:xfrm>
            <a:off x="6553200" y="6324600"/>
            <a:ext cx="1905000" cy="457200"/>
          </a:xfrm>
        </p:spPr>
        <p:txBody>
          <a:bodyPr/>
          <a:lstStyle>
            <a:lvl1pPr>
              <a:defRPr/>
            </a:lvl1pPr>
          </a:lstStyle>
          <a:p>
            <a:fld id="{8C29669A-5EED-4B34-A62C-96E6C60C2DA4}" type="slidenum">
              <a:rPr lang="en-CA" altLang="en-US"/>
              <a:pPr/>
              <a:t>‹#›</a:t>
            </a:fld>
            <a:endParaRPr lang="en-CA" altLang="en-US"/>
          </a:p>
        </p:txBody>
      </p:sp>
    </p:spTree>
    <p:extLst>
      <p:ext uri="{BB962C8B-B14F-4D97-AF65-F5344CB8AC3E}">
        <p14:creationId xmlns:p14="http://schemas.microsoft.com/office/powerpoint/2010/main" val="42065372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143000"/>
          </a:xfrm>
        </p:spPr>
        <p:txBody>
          <a:bodyPr/>
          <a:lstStyle/>
          <a:p>
            <a:r>
              <a:rPr lang="en-US" smtClean="0"/>
              <a:t>Click to edit Master title style</a:t>
            </a:r>
            <a:endParaRPr lang="en-CA"/>
          </a:p>
        </p:txBody>
      </p:sp>
      <p:sp>
        <p:nvSpPr>
          <p:cNvPr id="3" name="Chart Placeholder 2"/>
          <p:cNvSpPr>
            <a:spLocks noGrp="1"/>
          </p:cNvSpPr>
          <p:nvPr>
            <p:ph type="chart" idx="1"/>
          </p:nvPr>
        </p:nvSpPr>
        <p:spPr>
          <a:xfrm>
            <a:off x="609600" y="2133600"/>
            <a:ext cx="7772400" cy="3962400"/>
          </a:xfrm>
        </p:spPr>
        <p:txBody>
          <a:bodyPr/>
          <a:lstStyle/>
          <a:p>
            <a:r>
              <a:rPr lang="en-US" smtClean="0"/>
              <a:t>Click icon to add chart</a:t>
            </a:r>
            <a:endParaRPr lang="en-CA"/>
          </a:p>
        </p:txBody>
      </p:sp>
      <p:sp>
        <p:nvSpPr>
          <p:cNvPr id="4" name="Date Placeholder 3"/>
          <p:cNvSpPr>
            <a:spLocks noGrp="1"/>
          </p:cNvSpPr>
          <p:nvPr>
            <p:ph type="dt" sz="half" idx="10"/>
          </p:nvPr>
        </p:nvSpPr>
        <p:spPr>
          <a:xfrm>
            <a:off x="685800" y="6324600"/>
            <a:ext cx="1905000" cy="457200"/>
          </a:xfrm>
        </p:spPr>
        <p:txBody>
          <a:bodyPr/>
          <a:lstStyle>
            <a:lvl1pPr>
              <a:defRPr/>
            </a:lvl1pPr>
          </a:lstStyle>
          <a:p>
            <a:endParaRPr lang="en-CA" altLang="en-US"/>
          </a:p>
        </p:txBody>
      </p:sp>
      <p:sp>
        <p:nvSpPr>
          <p:cNvPr id="5" name="Footer Placeholder 4"/>
          <p:cNvSpPr>
            <a:spLocks noGrp="1"/>
          </p:cNvSpPr>
          <p:nvPr>
            <p:ph type="ftr" sz="quarter" idx="11"/>
          </p:nvPr>
        </p:nvSpPr>
        <p:spPr>
          <a:xfrm>
            <a:off x="3124200" y="6324600"/>
            <a:ext cx="2895600" cy="457200"/>
          </a:xfrm>
        </p:spPr>
        <p:txBody>
          <a:bodyPr/>
          <a:lstStyle>
            <a:lvl1pPr>
              <a:defRPr/>
            </a:lvl1pPr>
          </a:lstStyle>
          <a:p>
            <a:endParaRPr lang="en-CA" altLang="en-US"/>
          </a:p>
        </p:txBody>
      </p:sp>
      <p:sp>
        <p:nvSpPr>
          <p:cNvPr id="6" name="Slide Number Placeholder 5"/>
          <p:cNvSpPr>
            <a:spLocks noGrp="1"/>
          </p:cNvSpPr>
          <p:nvPr>
            <p:ph type="sldNum" sz="quarter" idx="12"/>
          </p:nvPr>
        </p:nvSpPr>
        <p:spPr>
          <a:xfrm>
            <a:off x="6553200" y="6324600"/>
            <a:ext cx="1905000" cy="457200"/>
          </a:xfrm>
        </p:spPr>
        <p:txBody>
          <a:bodyPr/>
          <a:lstStyle>
            <a:lvl1pPr>
              <a:defRPr/>
            </a:lvl1pPr>
          </a:lstStyle>
          <a:p>
            <a:fld id="{5C3EE621-8ED1-43F9-BCBF-34AE6DF37EAA}" type="slidenum">
              <a:rPr lang="en-CA" altLang="en-US"/>
              <a:pPr/>
              <a:t>‹#›</a:t>
            </a:fld>
            <a:endParaRPr lang="en-CA" altLang="en-US"/>
          </a:p>
        </p:txBody>
      </p:sp>
    </p:spTree>
    <p:extLst>
      <p:ext uri="{BB962C8B-B14F-4D97-AF65-F5344CB8AC3E}">
        <p14:creationId xmlns:p14="http://schemas.microsoft.com/office/powerpoint/2010/main" val="2182526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143000"/>
          </a:xfrm>
        </p:spPr>
        <p:txBody>
          <a:bodyPr/>
          <a:lstStyle/>
          <a:p>
            <a:r>
              <a:rPr lang="en-US" smtClean="0"/>
              <a:t>Click to edit Master title style</a:t>
            </a:r>
            <a:endParaRPr lang="en-CA"/>
          </a:p>
        </p:txBody>
      </p:sp>
      <p:sp>
        <p:nvSpPr>
          <p:cNvPr id="3" name="ClipArt Placeholder 2"/>
          <p:cNvSpPr>
            <a:spLocks noGrp="1"/>
          </p:cNvSpPr>
          <p:nvPr>
            <p:ph type="clipArt" sz="half" idx="1"/>
          </p:nvPr>
        </p:nvSpPr>
        <p:spPr>
          <a:xfrm>
            <a:off x="609600" y="2133600"/>
            <a:ext cx="3810000" cy="3962400"/>
          </a:xfrm>
        </p:spPr>
        <p:txBody>
          <a:bodyPr/>
          <a:lstStyle/>
          <a:p>
            <a:r>
              <a:rPr lang="en-US" smtClean="0"/>
              <a:t>Click icon to add clip art</a:t>
            </a:r>
            <a:endParaRPr lang="en-CA"/>
          </a:p>
        </p:txBody>
      </p:sp>
      <p:sp>
        <p:nvSpPr>
          <p:cNvPr id="4" name="Text Placeholder 3"/>
          <p:cNvSpPr>
            <a:spLocks noGrp="1"/>
          </p:cNvSpPr>
          <p:nvPr>
            <p:ph type="body" sz="half" idx="2"/>
          </p:nvPr>
        </p:nvSpPr>
        <p:spPr>
          <a:xfrm>
            <a:off x="4572000" y="2133600"/>
            <a:ext cx="3810000" cy="3962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a:xfrm>
            <a:off x="685800" y="6324600"/>
            <a:ext cx="1905000" cy="457200"/>
          </a:xfrm>
        </p:spPr>
        <p:txBody>
          <a:bodyPr/>
          <a:lstStyle>
            <a:lvl1pPr>
              <a:defRPr/>
            </a:lvl1pPr>
          </a:lstStyle>
          <a:p>
            <a:endParaRPr lang="en-CA" altLang="en-US"/>
          </a:p>
        </p:txBody>
      </p:sp>
      <p:sp>
        <p:nvSpPr>
          <p:cNvPr id="6" name="Footer Placeholder 5"/>
          <p:cNvSpPr>
            <a:spLocks noGrp="1"/>
          </p:cNvSpPr>
          <p:nvPr>
            <p:ph type="ftr" sz="quarter" idx="11"/>
          </p:nvPr>
        </p:nvSpPr>
        <p:spPr>
          <a:xfrm>
            <a:off x="3124200" y="6324600"/>
            <a:ext cx="2895600" cy="457200"/>
          </a:xfrm>
        </p:spPr>
        <p:txBody>
          <a:bodyPr/>
          <a:lstStyle>
            <a:lvl1pPr>
              <a:defRPr/>
            </a:lvl1pPr>
          </a:lstStyle>
          <a:p>
            <a:endParaRPr lang="en-CA" altLang="en-US"/>
          </a:p>
        </p:txBody>
      </p:sp>
      <p:sp>
        <p:nvSpPr>
          <p:cNvPr id="7" name="Slide Number Placeholder 6"/>
          <p:cNvSpPr>
            <a:spLocks noGrp="1"/>
          </p:cNvSpPr>
          <p:nvPr>
            <p:ph type="sldNum" sz="quarter" idx="12"/>
          </p:nvPr>
        </p:nvSpPr>
        <p:spPr>
          <a:xfrm>
            <a:off x="6553200" y="6324600"/>
            <a:ext cx="1905000" cy="457200"/>
          </a:xfrm>
        </p:spPr>
        <p:txBody>
          <a:bodyPr/>
          <a:lstStyle>
            <a:lvl1pPr>
              <a:defRPr/>
            </a:lvl1pPr>
          </a:lstStyle>
          <a:p>
            <a:fld id="{7CF000EC-F2D1-4181-B140-AB1F0FE986EF}" type="slidenum">
              <a:rPr lang="en-CA" altLang="en-US"/>
              <a:pPr/>
              <a:t>‹#›</a:t>
            </a:fld>
            <a:endParaRPr lang="en-CA" altLang="en-US"/>
          </a:p>
        </p:txBody>
      </p:sp>
    </p:spTree>
    <p:extLst>
      <p:ext uri="{BB962C8B-B14F-4D97-AF65-F5344CB8AC3E}">
        <p14:creationId xmlns:p14="http://schemas.microsoft.com/office/powerpoint/2010/main" val="3848152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n-CA" altLang="en-US"/>
          </a:p>
        </p:txBody>
      </p:sp>
      <p:sp>
        <p:nvSpPr>
          <p:cNvPr id="5" name="Footer Placeholder 4"/>
          <p:cNvSpPr>
            <a:spLocks noGrp="1"/>
          </p:cNvSpPr>
          <p:nvPr>
            <p:ph type="ftr" sz="quarter" idx="11"/>
          </p:nvPr>
        </p:nvSpPr>
        <p:spPr/>
        <p:txBody>
          <a:bodyPr/>
          <a:lstStyle>
            <a:lvl1pPr>
              <a:defRPr/>
            </a:lvl1pPr>
          </a:lstStyle>
          <a:p>
            <a:endParaRPr lang="en-CA" altLang="en-US"/>
          </a:p>
        </p:txBody>
      </p:sp>
      <p:sp>
        <p:nvSpPr>
          <p:cNvPr id="6" name="Slide Number Placeholder 5"/>
          <p:cNvSpPr>
            <a:spLocks noGrp="1"/>
          </p:cNvSpPr>
          <p:nvPr>
            <p:ph type="sldNum" sz="quarter" idx="12"/>
          </p:nvPr>
        </p:nvSpPr>
        <p:spPr/>
        <p:txBody>
          <a:bodyPr/>
          <a:lstStyle>
            <a:lvl1pPr>
              <a:defRPr/>
            </a:lvl1pPr>
          </a:lstStyle>
          <a:p>
            <a:fld id="{3CA22742-EDC7-49B0-A89B-F41EC0C2477D}" type="slidenum">
              <a:rPr lang="en-CA" altLang="en-US"/>
              <a:pPr/>
              <a:t>‹#›</a:t>
            </a:fld>
            <a:endParaRPr lang="en-CA" altLang="en-US"/>
          </a:p>
        </p:txBody>
      </p:sp>
    </p:spTree>
    <p:extLst>
      <p:ext uri="{BB962C8B-B14F-4D97-AF65-F5344CB8AC3E}">
        <p14:creationId xmlns:p14="http://schemas.microsoft.com/office/powerpoint/2010/main" val="3011119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CA" altLang="en-US"/>
          </a:p>
        </p:txBody>
      </p:sp>
      <p:sp>
        <p:nvSpPr>
          <p:cNvPr id="5" name="Footer Placeholder 4"/>
          <p:cNvSpPr>
            <a:spLocks noGrp="1"/>
          </p:cNvSpPr>
          <p:nvPr>
            <p:ph type="ftr" sz="quarter" idx="11"/>
          </p:nvPr>
        </p:nvSpPr>
        <p:spPr/>
        <p:txBody>
          <a:bodyPr/>
          <a:lstStyle>
            <a:lvl1pPr>
              <a:defRPr/>
            </a:lvl1pPr>
          </a:lstStyle>
          <a:p>
            <a:endParaRPr lang="en-CA" altLang="en-US"/>
          </a:p>
        </p:txBody>
      </p:sp>
      <p:sp>
        <p:nvSpPr>
          <p:cNvPr id="6" name="Slide Number Placeholder 5"/>
          <p:cNvSpPr>
            <a:spLocks noGrp="1"/>
          </p:cNvSpPr>
          <p:nvPr>
            <p:ph type="sldNum" sz="quarter" idx="12"/>
          </p:nvPr>
        </p:nvSpPr>
        <p:spPr/>
        <p:txBody>
          <a:bodyPr/>
          <a:lstStyle>
            <a:lvl1pPr>
              <a:defRPr/>
            </a:lvl1pPr>
          </a:lstStyle>
          <a:p>
            <a:fld id="{80116F52-0A38-420B-B66F-9D5743B0D7BF}" type="slidenum">
              <a:rPr lang="en-CA" altLang="en-US"/>
              <a:pPr/>
              <a:t>‹#›</a:t>
            </a:fld>
            <a:endParaRPr lang="en-CA" altLang="en-US"/>
          </a:p>
        </p:txBody>
      </p:sp>
    </p:spTree>
    <p:extLst>
      <p:ext uri="{BB962C8B-B14F-4D97-AF65-F5344CB8AC3E}">
        <p14:creationId xmlns:p14="http://schemas.microsoft.com/office/powerpoint/2010/main" val="2289030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09600" y="2133600"/>
            <a:ext cx="38100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572000" y="2133600"/>
            <a:ext cx="38100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lvl1pPr>
              <a:defRPr/>
            </a:lvl1pPr>
          </a:lstStyle>
          <a:p>
            <a:endParaRPr lang="en-CA" altLang="en-US"/>
          </a:p>
        </p:txBody>
      </p:sp>
      <p:sp>
        <p:nvSpPr>
          <p:cNvPr id="6" name="Footer Placeholder 5"/>
          <p:cNvSpPr>
            <a:spLocks noGrp="1"/>
          </p:cNvSpPr>
          <p:nvPr>
            <p:ph type="ftr" sz="quarter" idx="11"/>
          </p:nvPr>
        </p:nvSpPr>
        <p:spPr/>
        <p:txBody>
          <a:bodyPr/>
          <a:lstStyle>
            <a:lvl1pPr>
              <a:defRPr/>
            </a:lvl1pPr>
          </a:lstStyle>
          <a:p>
            <a:endParaRPr lang="en-CA" altLang="en-US"/>
          </a:p>
        </p:txBody>
      </p:sp>
      <p:sp>
        <p:nvSpPr>
          <p:cNvPr id="7" name="Slide Number Placeholder 6"/>
          <p:cNvSpPr>
            <a:spLocks noGrp="1"/>
          </p:cNvSpPr>
          <p:nvPr>
            <p:ph type="sldNum" sz="quarter" idx="12"/>
          </p:nvPr>
        </p:nvSpPr>
        <p:spPr/>
        <p:txBody>
          <a:bodyPr/>
          <a:lstStyle>
            <a:lvl1pPr>
              <a:defRPr/>
            </a:lvl1pPr>
          </a:lstStyle>
          <a:p>
            <a:fld id="{FDE00301-4421-4B78-AF46-98B2D54F73DE}" type="slidenum">
              <a:rPr lang="en-CA" altLang="en-US"/>
              <a:pPr/>
              <a:t>‹#›</a:t>
            </a:fld>
            <a:endParaRPr lang="en-CA" altLang="en-US"/>
          </a:p>
        </p:txBody>
      </p:sp>
    </p:spTree>
    <p:extLst>
      <p:ext uri="{BB962C8B-B14F-4D97-AF65-F5344CB8AC3E}">
        <p14:creationId xmlns:p14="http://schemas.microsoft.com/office/powerpoint/2010/main" val="3511221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lvl1pPr>
              <a:defRPr/>
            </a:lvl1pPr>
          </a:lstStyle>
          <a:p>
            <a:endParaRPr lang="en-CA" altLang="en-US"/>
          </a:p>
        </p:txBody>
      </p:sp>
      <p:sp>
        <p:nvSpPr>
          <p:cNvPr id="8" name="Footer Placeholder 7"/>
          <p:cNvSpPr>
            <a:spLocks noGrp="1"/>
          </p:cNvSpPr>
          <p:nvPr>
            <p:ph type="ftr" sz="quarter" idx="11"/>
          </p:nvPr>
        </p:nvSpPr>
        <p:spPr/>
        <p:txBody>
          <a:bodyPr/>
          <a:lstStyle>
            <a:lvl1pPr>
              <a:defRPr/>
            </a:lvl1pPr>
          </a:lstStyle>
          <a:p>
            <a:endParaRPr lang="en-CA" altLang="en-US"/>
          </a:p>
        </p:txBody>
      </p:sp>
      <p:sp>
        <p:nvSpPr>
          <p:cNvPr id="9" name="Slide Number Placeholder 8"/>
          <p:cNvSpPr>
            <a:spLocks noGrp="1"/>
          </p:cNvSpPr>
          <p:nvPr>
            <p:ph type="sldNum" sz="quarter" idx="12"/>
          </p:nvPr>
        </p:nvSpPr>
        <p:spPr/>
        <p:txBody>
          <a:bodyPr/>
          <a:lstStyle>
            <a:lvl1pPr>
              <a:defRPr/>
            </a:lvl1pPr>
          </a:lstStyle>
          <a:p>
            <a:fld id="{289D4BC7-1454-498B-BDA6-64BB6A4BD7A0}" type="slidenum">
              <a:rPr lang="en-CA" altLang="en-US"/>
              <a:pPr/>
              <a:t>‹#›</a:t>
            </a:fld>
            <a:endParaRPr lang="en-CA" altLang="en-US"/>
          </a:p>
        </p:txBody>
      </p:sp>
    </p:spTree>
    <p:extLst>
      <p:ext uri="{BB962C8B-B14F-4D97-AF65-F5344CB8AC3E}">
        <p14:creationId xmlns:p14="http://schemas.microsoft.com/office/powerpoint/2010/main" val="2964893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lvl1pPr>
              <a:defRPr/>
            </a:lvl1pPr>
          </a:lstStyle>
          <a:p>
            <a:endParaRPr lang="en-CA" altLang="en-US"/>
          </a:p>
        </p:txBody>
      </p:sp>
      <p:sp>
        <p:nvSpPr>
          <p:cNvPr id="4" name="Footer Placeholder 3"/>
          <p:cNvSpPr>
            <a:spLocks noGrp="1"/>
          </p:cNvSpPr>
          <p:nvPr>
            <p:ph type="ftr" sz="quarter" idx="11"/>
          </p:nvPr>
        </p:nvSpPr>
        <p:spPr/>
        <p:txBody>
          <a:bodyPr/>
          <a:lstStyle>
            <a:lvl1pPr>
              <a:defRPr/>
            </a:lvl1pPr>
          </a:lstStyle>
          <a:p>
            <a:endParaRPr lang="en-CA" altLang="en-US"/>
          </a:p>
        </p:txBody>
      </p:sp>
      <p:sp>
        <p:nvSpPr>
          <p:cNvPr id="5" name="Slide Number Placeholder 4"/>
          <p:cNvSpPr>
            <a:spLocks noGrp="1"/>
          </p:cNvSpPr>
          <p:nvPr>
            <p:ph type="sldNum" sz="quarter" idx="12"/>
          </p:nvPr>
        </p:nvSpPr>
        <p:spPr/>
        <p:txBody>
          <a:bodyPr/>
          <a:lstStyle>
            <a:lvl1pPr>
              <a:defRPr/>
            </a:lvl1pPr>
          </a:lstStyle>
          <a:p>
            <a:fld id="{A2C71FA3-F76F-405D-8BF1-9BA9A3CB37F1}" type="slidenum">
              <a:rPr lang="en-CA" altLang="en-US"/>
              <a:pPr/>
              <a:t>‹#›</a:t>
            </a:fld>
            <a:endParaRPr lang="en-CA" altLang="en-US"/>
          </a:p>
        </p:txBody>
      </p:sp>
    </p:spTree>
    <p:extLst>
      <p:ext uri="{BB962C8B-B14F-4D97-AF65-F5344CB8AC3E}">
        <p14:creationId xmlns:p14="http://schemas.microsoft.com/office/powerpoint/2010/main" val="439270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CA" altLang="en-US"/>
          </a:p>
        </p:txBody>
      </p:sp>
      <p:sp>
        <p:nvSpPr>
          <p:cNvPr id="3" name="Footer Placeholder 2"/>
          <p:cNvSpPr>
            <a:spLocks noGrp="1"/>
          </p:cNvSpPr>
          <p:nvPr>
            <p:ph type="ftr" sz="quarter" idx="11"/>
          </p:nvPr>
        </p:nvSpPr>
        <p:spPr/>
        <p:txBody>
          <a:bodyPr/>
          <a:lstStyle>
            <a:lvl1pPr>
              <a:defRPr/>
            </a:lvl1pPr>
          </a:lstStyle>
          <a:p>
            <a:endParaRPr lang="en-CA" altLang="en-US"/>
          </a:p>
        </p:txBody>
      </p:sp>
      <p:sp>
        <p:nvSpPr>
          <p:cNvPr id="4" name="Slide Number Placeholder 3"/>
          <p:cNvSpPr>
            <a:spLocks noGrp="1"/>
          </p:cNvSpPr>
          <p:nvPr>
            <p:ph type="sldNum" sz="quarter" idx="12"/>
          </p:nvPr>
        </p:nvSpPr>
        <p:spPr/>
        <p:txBody>
          <a:bodyPr/>
          <a:lstStyle>
            <a:lvl1pPr>
              <a:defRPr/>
            </a:lvl1pPr>
          </a:lstStyle>
          <a:p>
            <a:fld id="{043A97CE-A457-4D2C-A136-6DD4F616566E}" type="slidenum">
              <a:rPr lang="en-CA" altLang="en-US"/>
              <a:pPr/>
              <a:t>‹#›</a:t>
            </a:fld>
            <a:endParaRPr lang="en-CA" altLang="en-US"/>
          </a:p>
        </p:txBody>
      </p:sp>
    </p:spTree>
    <p:extLst>
      <p:ext uri="{BB962C8B-B14F-4D97-AF65-F5344CB8AC3E}">
        <p14:creationId xmlns:p14="http://schemas.microsoft.com/office/powerpoint/2010/main" val="3963098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CA" altLang="en-US"/>
          </a:p>
        </p:txBody>
      </p:sp>
      <p:sp>
        <p:nvSpPr>
          <p:cNvPr id="6" name="Footer Placeholder 5"/>
          <p:cNvSpPr>
            <a:spLocks noGrp="1"/>
          </p:cNvSpPr>
          <p:nvPr>
            <p:ph type="ftr" sz="quarter" idx="11"/>
          </p:nvPr>
        </p:nvSpPr>
        <p:spPr/>
        <p:txBody>
          <a:bodyPr/>
          <a:lstStyle>
            <a:lvl1pPr>
              <a:defRPr/>
            </a:lvl1pPr>
          </a:lstStyle>
          <a:p>
            <a:endParaRPr lang="en-CA" altLang="en-US"/>
          </a:p>
        </p:txBody>
      </p:sp>
      <p:sp>
        <p:nvSpPr>
          <p:cNvPr id="7" name="Slide Number Placeholder 6"/>
          <p:cNvSpPr>
            <a:spLocks noGrp="1"/>
          </p:cNvSpPr>
          <p:nvPr>
            <p:ph type="sldNum" sz="quarter" idx="12"/>
          </p:nvPr>
        </p:nvSpPr>
        <p:spPr/>
        <p:txBody>
          <a:bodyPr/>
          <a:lstStyle>
            <a:lvl1pPr>
              <a:defRPr/>
            </a:lvl1pPr>
          </a:lstStyle>
          <a:p>
            <a:fld id="{24CABE5A-2D7E-4232-AF8F-8C81BDD775C9}" type="slidenum">
              <a:rPr lang="en-CA" altLang="en-US"/>
              <a:pPr/>
              <a:t>‹#›</a:t>
            </a:fld>
            <a:endParaRPr lang="en-CA" altLang="en-US"/>
          </a:p>
        </p:txBody>
      </p:sp>
    </p:spTree>
    <p:extLst>
      <p:ext uri="{BB962C8B-B14F-4D97-AF65-F5344CB8AC3E}">
        <p14:creationId xmlns:p14="http://schemas.microsoft.com/office/powerpoint/2010/main" val="341512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CA" altLang="en-US"/>
          </a:p>
        </p:txBody>
      </p:sp>
      <p:sp>
        <p:nvSpPr>
          <p:cNvPr id="6" name="Footer Placeholder 5"/>
          <p:cNvSpPr>
            <a:spLocks noGrp="1"/>
          </p:cNvSpPr>
          <p:nvPr>
            <p:ph type="ftr" sz="quarter" idx="11"/>
          </p:nvPr>
        </p:nvSpPr>
        <p:spPr/>
        <p:txBody>
          <a:bodyPr/>
          <a:lstStyle>
            <a:lvl1pPr>
              <a:defRPr/>
            </a:lvl1pPr>
          </a:lstStyle>
          <a:p>
            <a:endParaRPr lang="en-CA" altLang="en-US"/>
          </a:p>
        </p:txBody>
      </p:sp>
      <p:sp>
        <p:nvSpPr>
          <p:cNvPr id="7" name="Slide Number Placeholder 6"/>
          <p:cNvSpPr>
            <a:spLocks noGrp="1"/>
          </p:cNvSpPr>
          <p:nvPr>
            <p:ph type="sldNum" sz="quarter" idx="12"/>
          </p:nvPr>
        </p:nvSpPr>
        <p:spPr/>
        <p:txBody>
          <a:bodyPr/>
          <a:lstStyle>
            <a:lvl1pPr>
              <a:defRPr/>
            </a:lvl1pPr>
          </a:lstStyle>
          <a:p>
            <a:fld id="{FD9167CB-FEBE-402A-AA48-6B35AA0CEA7C}" type="slidenum">
              <a:rPr lang="en-CA" altLang="en-US"/>
              <a:pPr/>
              <a:t>‹#›</a:t>
            </a:fld>
            <a:endParaRPr lang="en-CA" altLang="en-US"/>
          </a:p>
        </p:txBody>
      </p:sp>
    </p:spTree>
    <p:extLst>
      <p:ext uri="{BB962C8B-B14F-4D97-AF65-F5344CB8AC3E}">
        <p14:creationId xmlns:p14="http://schemas.microsoft.com/office/powerpoint/2010/main" val="3349785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w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9144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CA" altLang="en-US" smtClean="0"/>
          </a:p>
        </p:txBody>
      </p:sp>
      <p:sp>
        <p:nvSpPr>
          <p:cNvPr id="1027" name="Rectangle 3"/>
          <p:cNvSpPr>
            <a:spLocks noGrp="1" noChangeArrowheads="1"/>
          </p:cNvSpPr>
          <p:nvPr>
            <p:ph type="body" idx="1"/>
          </p:nvPr>
        </p:nvSpPr>
        <p:spPr bwMode="auto">
          <a:xfrm>
            <a:off x="609600" y="2133600"/>
            <a:ext cx="777240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CA" altLang="en-US" smtClean="0"/>
          </a:p>
        </p:txBody>
      </p:sp>
      <p:sp>
        <p:nvSpPr>
          <p:cNvPr id="1028" name="Rectangle 4"/>
          <p:cNvSpPr>
            <a:spLocks noGrp="1" noChangeArrowheads="1"/>
          </p:cNvSpPr>
          <p:nvPr>
            <p:ph type="dt" sz="half" idx="2"/>
          </p:nvPr>
        </p:nvSpPr>
        <p:spPr bwMode="auto">
          <a:xfrm>
            <a:off x="685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CA" altLang="en-US"/>
          </a:p>
        </p:txBody>
      </p:sp>
      <p:sp>
        <p:nvSpPr>
          <p:cNvPr id="1029" name="Rectangle 5"/>
          <p:cNvSpPr>
            <a:spLocks noGrp="1" noChangeArrowheads="1"/>
          </p:cNvSpPr>
          <p:nvPr>
            <p:ph type="ftr" sz="quarter" idx="3"/>
          </p:nvPr>
        </p:nvSpPr>
        <p:spPr bwMode="auto">
          <a:xfrm>
            <a:off x="31242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CA" altLang="en-US"/>
          </a:p>
        </p:txBody>
      </p:sp>
      <p:sp>
        <p:nvSpPr>
          <p:cNvPr id="1030" name="Rectangle 6"/>
          <p:cNvSpPr>
            <a:spLocks noGrp="1" noChangeArrowheads="1"/>
          </p:cNvSpPr>
          <p:nvPr>
            <p:ph type="sldNum" sz="quarter" idx="4"/>
          </p:nvPr>
        </p:nvSpPr>
        <p:spPr bwMode="auto">
          <a:xfrm>
            <a:off x="65532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F0AFD50-E131-4F72-9CBF-920919800CB4}" type="slidenum">
              <a:rPr lang="en-CA" altLang="en-US"/>
              <a:pPr/>
              <a:t>‹#›</a:t>
            </a:fld>
            <a:endParaRPr lang="en-CA" altLang="en-US"/>
          </a:p>
        </p:txBody>
      </p:sp>
      <p:pic>
        <p:nvPicPr>
          <p:cNvPr id="1039" name="Picture 15" descr="\\Fileserver1\shares\print\-= CLIENT LOGOS =-\MLHU\MLHUlogo_horz[K].eps"/>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304800" y="228600"/>
            <a:ext cx="3695700" cy="50165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Fileserver1\shares\print\-= CLIENT LOGOS =-\MLHU\choosehealth_alternate.eps"/>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7086600" y="6019800"/>
            <a:ext cx="1752600" cy="5461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Zurich BT" pitchFamily="34" charset="0"/>
        </a:defRPr>
      </a:lvl2pPr>
      <a:lvl3pPr algn="ctr" rtl="0" eaLnBrk="1" fontAlgn="base" hangingPunct="1">
        <a:spcBef>
          <a:spcPct val="0"/>
        </a:spcBef>
        <a:spcAft>
          <a:spcPct val="0"/>
        </a:spcAft>
        <a:defRPr sz="4400">
          <a:solidFill>
            <a:schemeClr val="tx2"/>
          </a:solidFill>
          <a:latin typeface="Zurich BT" pitchFamily="34" charset="0"/>
        </a:defRPr>
      </a:lvl3pPr>
      <a:lvl4pPr algn="ctr" rtl="0" eaLnBrk="1" fontAlgn="base" hangingPunct="1">
        <a:spcBef>
          <a:spcPct val="0"/>
        </a:spcBef>
        <a:spcAft>
          <a:spcPct val="0"/>
        </a:spcAft>
        <a:defRPr sz="4400">
          <a:solidFill>
            <a:schemeClr val="tx2"/>
          </a:solidFill>
          <a:latin typeface="Zurich BT" pitchFamily="34" charset="0"/>
        </a:defRPr>
      </a:lvl4pPr>
      <a:lvl5pPr algn="ctr" rtl="0" eaLnBrk="1" fontAlgn="base" hangingPunct="1">
        <a:spcBef>
          <a:spcPct val="0"/>
        </a:spcBef>
        <a:spcAft>
          <a:spcPct val="0"/>
        </a:spcAft>
        <a:defRPr sz="4400">
          <a:solidFill>
            <a:schemeClr val="tx2"/>
          </a:solidFill>
          <a:latin typeface="Zurich BT" pitchFamily="34" charset="0"/>
        </a:defRPr>
      </a:lvl5pPr>
      <a:lvl6pPr marL="457200" algn="ctr" rtl="0" eaLnBrk="1" fontAlgn="base" hangingPunct="1">
        <a:spcBef>
          <a:spcPct val="0"/>
        </a:spcBef>
        <a:spcAft>
          <a:spcPct val="0"/>
        </a:spcAft>
        <a:defRPr sz="4400">
          <a:solidFill>
            <a:schemeClr val="tx2"/>
          </a:solidFill>
          <a:latin typeface="Zurich BT" pitchFamily="34" charset="0"/>
        </a:defRPr>
      </a:lvl6pPr>
      <a:lvl7pPr marL="914400" algn="ctr" rtl="0" eaLnBrk="1" fontAlgn="base" hangingPunct="1">
        <a:spcBef>
          <a:spcPct val="0"/>
        </a:spcBef>
        <a:spcAft>
          <a:spcPct val="0"/>
        </a:spcAft>
        <a:defRPr sz="4400">
          <a:solidFill>
            <a:schemeClr val="tx2"/>
          </a:solidFill>
          <a:latin typeface="Zurich BT" pitchFamily="34" charset="0"/>
        </a:defRPr>
      </a:lvl7pPr>
      <a:lvl8pPr marL="1371600" algn="ctr" rtl="0" eaLnBrk="1" fontAlgn="base" hangingPunct="1">
        <a:spcBef>
          <a:spcPct val="0"/>
        </a:spcBef>
        <a:spcAft>
          <a:spcPct val="0"/>
        </a:spcAft>
        <a:defRPr sz="4400">
          <a:solidFill>
            <a:schemeClr val="tx2"/>
          </a:solidFill>
          <a:latin typeface="Zurich BT" pitchFamily="34" charset="0"/>
        </a:defRPr>
      </a:lvl8pPr>
      <a:lvl9pPr marL="1828800" algn="ctr" rtl="0" eaLnBrk="1" fontAlgn="base" hangingPunct="1">
        <a:spcBef>
          <a:spcPct val="0"/>
        </a:spcBef>
        <a:spcAft>
          <a:spcPct val="0"/>
        </a:spcAft>
        <a:defRPr sz="4400">
          <a:solidFill>
            <a:schemeClr val="tx2"/>
          </a:solidFill>
          <a:latin typeface="Zurich BT"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5" name="Rectangle 23"/>
          <p:cNvSpPr>
            <a:spLocks noChangeArrowheads="1"/>
          </p:cNvSpPr>
          <p:nvPr/>
        </p:nvSpPr>
        <p:spPr bwMode="auto">
          <a:xfrm>
            <a:off x="0" y="5943600"/>
            <a:ext cx="9144000" cy="9144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pic>
        <p:nvPicPr>
          <p:cNvPr id="3099" name="Picture 27" descr="\\Fileserver1\shares\print\mlhu\1529 - communication pieces\slideshow_cover_140.t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357188"/>
            <a:ext cx="9601200" cy="6300788"/>
          </a:xfrm>
          <a:prstGeom prst="rect">
            <a:avLst/>
          </a:prstGeom>
          <a:noFill/>
          <a:extLst>
            <a:ext uri="{909E8E84-426E-40DD-AFC4-6F175D3DCCD1}">
              <a14:hiddenFill xmlns:a14="http://schemas.microsoft.com/office/drawing/2010/main">
                <a:solidFill>
                  <a:srgbClr val="FFFFFF"/>
                </a:solidFill>
              </a14:hiddenFill>
            </a:ext>
          </a:extLst>
        </p:spPr>
      </p:pic>
      <p:pic>
        <p:nvPicPr>
          <p:cNvPr id="3100" name="Picture 28" descr="\\Fileserver1\shares\print\mlhu\1529 - communication pieces\MLHUslide1[wapple]\white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5211763"/>
            <a:ext cx="3886200" cy="5826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39552" y="2996952"/>
            <a:ext cx="7772400" cy="1143000"/>
          </a:xfrm>
        </p:spPr>
        <p:txBody>
          <a:bodyPr/>
          <a:lstStyle/>
          <a:p>
            <a:r>
              <a:rPr lang="en-CA" altLang="en-US" b="1" dirty="0" smtClean="0">
                <a:solidFill>
                  <a:srgbClr val="006345"/>
                </a:solidFill>
                <a:latin typeface="Arial" charset="0"/>
              </a:rPr>
              <a:t>What are some factors that influence alcohol use?</a:t>
            </a:r>
            <a:br>
              <a:rPr lang="en-CA" altLang="en-US" b="1" dirty="0" smtClean="0">
                <a:solidFill>
                  <a:srgbClr val="006345"/>
                </a:solidFill>
                <a:latin typeface="Arial" charset="0"/>
              </a:rPr>
            </a:br>
            <a:r>
              <a:rPr lang="en-CA" altLang="en-US" b="1" dirty="0">
                <a:solidFill>
                  <a:srgbClr val="006345"/>
                </a:solidFill>
                <a:latin typeface="Arial" charset="0"/>
              </a:rPr>
              <a:t/>
            </a:r>
            <a:br>
              <a:rPr lang="en-CA" altLang="en-US" b="1" dirty="0">
                <a:solidFill>
                  <a:srgbClr val="006345"/>
                </a:solidFill>
                <a:latin typeface="Arial" charset="0"/>
              </a:rPr>
            </a:br>
            <a:endParaRPr lang="en-CA" altLang="en-US" b="1" dirty="0">
              <a:solidFill>
                <a:srgbClr val="006345"/>
              </a:solidFill>
              <a:latin typeface="Arial Black" pitchFamily="34" charset="0"/>
            </a:endParaRPr>
          </a:p>
        </p:txBody>
      </p:sp>
      <p:sp>
        <p:nvSpPr>
          <p:cNvPr id="6" name="TextBox 5"/>
          <p:cNvSpPr txBox="1"/>
          <p:nvPr/>
        </p:nvSpPr>
        <p:spPr>
          <a:xfrm>
            <a:off x="971600" y="2276872"/>
            <a:ext cx="6408712" cy="4104456"/>
          </a:xfrm>
          <a:prstGeom prst="rect">
            <a:avLst/>
          </a:prstGeom>
          <a:noFill/>
        </p:spPr>
        <p:txBody>
          <a:bodyPr wrap="square" rtlCol="0">
            <a:normAutofit/>
          </a:bodyPr>
          <a:lstStyle/>
          <a:p>
            <a:endParaRPr lang="en-CA" sz="2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ctrTitle"/>
          </p:nvPr>
        </p:nvSpPr>
        <p:spPr>
          <a:xfrm>
            <a:off x="685800" y="1905000"/>
            <a:ext cx="7772400" cy="1143000"/>
          </a:xfrm>
        </p:spPr>
        <p:txBody>
          <a:bodyPr/>
          <a:lstStyle/>
          <a:p>
            <a:r>
              <a:rPr lang="en-CA" altLang="en-US" dirty="0" smtClean="0">
                <a:solidFill>
                  <a:srgbClr val="006345"/>
                </a:solidFill>
                <a:latin typeface="Arial" charset="0"/>
              </a:rPr>
              <a:t>Substance Use and Abuse</a:t>
            </a:r>
            <a:endParaRPr lang="en-CA" altLang="en-US" dirty="0"/>
          </a:p>
        </p:txBody>
      </p:sp>
      <p:sp>
        <p:nvSpPr>
          <p:cNvPr id="6147" name="Rectangle 1027"/>
          <p:cNvSpPr>
            <a:spLocks noGrp="1" noChangeArrowheads="1"/>
          </p:cNvSpPr>
          <p:nvPr>
            <p:ph type="subTitle" idx="1"/>
          </p:nvPr>
        </p:nvSpPr>
        <p:spPr>
          <a:xfrm>
            <a:off x="1371600" y="3581400"/>
            <a:ext cx="6400800" cy="1752600"/>
          </a:xfrm>
        </p:spPr>
        <p:txBody>
          <a:bodyPr/>
          <a:lstStyle/>
          <a:p>
            <a:r>
              <a:rPr lang="en-CA" altLang="en-US" dirty="0" smtClean="0">
                <a:latin typeface="Arial" charset="0"/>
              </a:rPr>
              <a:t>Alcohol</a:t>
            </a:r>
            <a:endParaRPr lang="en-CA" altLang="en-US" dirty="0">
              <a:latin typeface="Arial" charset="0"/>
            </a:endParaRPr>
          </a:p>
          <a:p>
            <a:endParaRPr lang="en-CA" altLang="en-US" dirty="0">
              <a:latin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CA" altLang="en-US" b="1" dirty="0" smtClean="0">
                <a:solidFill>
                  <a:srgbClr val="006345"/>
                </a:solidFill>
                <a:latin typeface="Arial" charset="0"/>
              </a:rPr>
              <a:t>Health Concerns</a:t>
            </a:r>
            <a:endParaRPr lang="en-CA" altLang="en-US" b="1" dirty="0">
              <a:solidFill>
                <a:srgbClr val="006345"/>
              </a:solidFill>
              <a:latin typeface="Arial Black" pitchFamily="34" charset="0"/>
            </a:endParaRPr>
          </a:p>
        </p:txBody>
      </p:sp>
      <p:sp>
        <p:nvSpPr>
          <p:cNvPr id="2051" name="Rectangle 3"/>
          <p:cNvSpPr>
            <a:spLocks noGrp="1" noChangeArrowheads="1"/>
          </p:cNvSpPr>
          <p:nvPr>
            <p:ph type="body" idx="1"/>
          </p:nvPr>
        </p:nvSpPr>
        <p:spPr/>
        <p:txBody>
          <a:bodyPr/>
          <a:lstStyle/>
          <a:p>
            <a:r>
              <a:rPr lang="en-CA" sz="2800" dirty="0" smtClean="0"/>
              <a:t>Health Canada estimates that 4 to 5 million Canadians engage in high risk drinking, which is linked to motor vehicle accidents, Fetal Alcohol Spectrum Disorder and other health issues, family problems, crime and violence.</a:t>
            </a:r>
          </a:p>
          <a:p>
            <a:endParaRPr lang="en-CA" altLang="en-US" sz="2800" dirty="0" smtClean="0">
              <a:latin typeface="Arial" charset="0"/>
            </a:endParaRPr>
          </a:p>
          <a:p>
            <a:pPr>
              <a:buNone/>
            </a:pPr>
            <a:endParaRPr lang="en-CA" altLang="en-US" sz="2800" dirty="0">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rgbClr val="006345"/>
                </a:solidFill>
              </a:rPr>
              <a:t>Teen Alcohol Use- 2013</a:t>
            </a:r>
            <a:endParaRPr lang="en-CA" dirty="0">
              <a:solidFill>
                <a:srgbClr val="006345"/>
              </a:solidFill>
            </a:endParaRPr>
          </a:p>
        </p:txBody>
      </p:sp>
      <p:sp>
        <p:nvSpPr>
          <p:cNvPr id="3" name="Content Placeholder 2"/>
          <p:cNvSpPr>
            <a:spLocks noGrp="1"/>
          </p:cNvSpPr>
          <p:nvPr>
            <p:ph idx="1"/>
          </p:nvPr>
        </p:nvSpPr>
        <p:spPr/>
        <p:txBody>
          <a:bodyPr/>
          <a:lstStyle/>
          <a:p>
            <a:r>
              <a:rPr lang="en-CA" sz="2800" dirty="0" smtClean="0"/>
              <a:t>In 2011, ~50% of all students in grade 7-12 reported drinking alcohol (excluding sips to experiment) during the past year. </a:t>
            </a:r>
          </a:p>
          <a:p>
            <a:r>
              <a:rPr lang="en-CA" sz="2800" dirty="0" smtClean="0"/>
              <a:t>Past year drinking varies by grade- 10% of 7</a:t>
            </a:r>
            <a:r>
              <a:rPr lang="en-CA" sz="2800" baseline="30000" dirty="0" smtClean="0"/>
              <a:t>th</a:t>
            </a:r>
            <a:r>
              <a:rPr lang="en-CA" sz="2800" dirty="0" smtClean="0"/>
              <a:t> graders to 74% of 12</a:t>
            </a:r>
            <a:r>
              <a:rPr lang="en-CA" sz="2800" baseline="30000" dirty="0" smtClean="0"/>
              <a:t>th</a:t>
            </a:r>
            <a:r>
              <a:rPr lang="en-CA" sz="2800" dirty="0" smtClean="0"/>
              <a:t> graders.</a:t>
            </a:r>
          </a:p>
        </p:txBody>
      </p:sp>
    </p:spTree>
    <p:extLst>
      <p:ext uri="{BB962C8B-B14F-4D97-AF65-F5344CB8AC3E}">
        <p14:creationId xmlns:p14="http://schemas.microsoft.com/office/powerpoint/2010/main" val="1879318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rgbClr val="006345"/>
                </a:solidFill>
              </a:rPr>
              <a:t>Teen Alcohol Use</a:t>
            </a:r>
            <a:endParaRPr lang="en-CA" dirty="0">
              <a:solidFill>
                <a:srgbClr val="006345"/>
              </a:solidFill>
            </a:endParaRPr>
          </a:p>
        </p:txBody>
      </p:sp>
      <p:sp>
        <p:nvSpPr>
          <p:cNvPr id="3" name="Content Placeholder 2"/>
          <p:cNvSpPr>
            <a:spLocks noGrp="1"/>
          </p:cNvSpPr>
          <p:nvPr>
            <p:ph idx="1"/>
          </p:nvPr>
        </p:nvSpPr>
        <p:spPr/>
        <p:txBody>
          <a:bodyPr/>
          <a:lstStyle/>
          <a:p>
            <a:r>
              <a:rPr lang="en-CA" dirty="0" smtClean="0"/>
              <a:t>8% of students reported injuring themselves or someone else in the past year as a result of their own drinking</a:t>
            </a:r>
          </a:p>
          <a:p>
            <a:r>
              <a:rPr lang="en-CA" dirty="0"/>
              <a:t>20% of students (223,000 in Ontario) report binge drinking  (which is 5 or more drinks on one occasion) at least once in last month before survey.</a:t>
            </a:r>
          </a:p>
          <a:p>
            <a:endParaRPr lang="en-CA" dirty="0"/>
          </a:p>
        </p:txBody>
      </p:sp>
    </p:spTree>
    <p:extLst>
      <p:ext uri="{BB962C8B-B14F-4D97-AF65-F5344CB8AC3E}">
        <p14:creationId xmlns:p14="http://schemas.microsoft.com/office/powerpoint/2010/main" val="224933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CA" altLang="en-US" b="1" smtClean="0">
                <a:solidFill>
                  <a:srgbClr val="006345"/>
                </a:solidFill>
                <a:latin typeface="Arial" charset="0"/>
              </a:rPr>
              <a:t>Acute vs. Chronic</a:t>
            </a:r>
            <a:endParaRPr lang="en-CA" altLang="en-US" b="1" dirty="0">
              <a:solidFill>
                <a:srgbClr val="006345"/>
              </a:solidFill>
              <a:latin typeface="Arial Black" pitchFamily="34" charset="0"/>
            </a:endParaRPr>
          </a:p>
        </p:txBody>
      </p:sp>
      <p:sp>
        <p:nvSpPr>
          <p:cNvPr id="7171" name="Rectangle 3"/>
          <p:cNvSpPr>
            <a:spLocks noGrp="1" noChangeArrowheads="1"/>
          </p:cNvSpPr>
          <p:nvPr>
            <p:ph type="body" sz="half" idx="1"/>
          </p:nvPr>
        </p:nvSpPr>
        <p:spPr>
          <a:xfrm>
            <a:off x="0" y="2133600"/>
            <a:ext cx="8676456" cy="3962400"/>
          </a:xfrm>
        </p:spPr>
        <p:txBody>
          <a:bodyPr numCol="2"/>
          <a:lstStyle/>
          <a:p>
            <a:r>
              <a:rPr lang="en-CA" altLang="en-US" sz="2800" smtClean="0">
                <a:latin typeface="Arial" charset="0"/>
              </a:rPr>
              <a:t>Acute			</a:t>
            </a:r>
          </a:p>
          <a:p>
            <a:r>
              <a:rPr lang="en-CA" altLang="en-US" sz="2800" smtClean="0">
                <a:latin typeface="Arial" charset="0"/>
              </a:rPr>
              <a:t>Severe and sudden onset</a:t>
            </a:r>
          </a:p>
          <a:p>
            <a:r>
              <a:rPr lang="en-CA" altLang="en-US" sz="2800" smtClean="0">
                <a:latin typeface="Arial" charset="0"/>
              </a:rPr>
              <a:t>Broken bone, asthma attack</a:t>
            </a:r>
          </a:p>
          <a:p>
            <a:pPr>
              <a:buNone/>
            </a:pPr>
            <a:endParaRPr lang="en-CA" altLang="en-US" sz="2800" smtClean="0">
              <a:latin typeface="Arial" charset="0"/>
            </a:endParaRPr>
          </a:p>
          <a:p>
            <a:pPr>
              <a:buNone/>
            </a:pPr>
            <a:endParaRPr lang="en-CA" altLang="en-US" sz="2800" smtClean="0">
              <a:latin typeface="Arial" charset="0"/>
            </a:endParaRPr>
          </a:p>
          <a:p>
            <a:pPr>
              <a:buNone/>
            </a:pPr>
            <a:endParaRPr lang="en-CA" altLang="en-US" sz="2800" smtClean="0">
              <a:latin typeface="Arial" charset="0"/>
            </a:endParaRPr>
          </a:p>
          <a:p>
            <a:r>
              <a:rPr lang="en-CA" altLang="en-US" sz="2800" smtClean="0">
                <a:latin typeface="Arial" charset="0"/>
              </a:rPr>
              <a:t>Chronic</a:t>
            </a:r>
          </a:p>
          <a:p>
            <a:r>
              <a:rPr lang="en-CA" altLang="en-US" sz="2800" smtClean="0">
                <a:latin typeface="Arial" charset="0"/>
              </a:rPr>
              <a:t>Long-developing syndrome</a:t>
            </a:r>
          </a:p>
          <a:p>
            <a:r>
              <a:rPr lang="en-CA" altLang="en-US" sz="2800" smtClean="0">
                <a:latin typeface="Arial" charset="0"/>
              </a:rPr>
              <a:t>Osteoporosis or asthma</a:t>
            </a:r>
          </a:p>
          <a:p>
            <a:pPr>
              <a:buNone/>
            </a:pPr>
            <a:endParaRPr lang="en-CA" altLang="en-US" sz="2800" smtClean="0">
              <a:latin typeface="Arial" charset="0"/>
            </a:endParaRPr>
          </a:p>
          <a:p>
            <a:pPr>
              <a:buNone/>
            </a:pPr>
            <a:endParaRPr lang="en-CA" altLang="en-US" sz="2800" smtClean="0">
              <a:latin typeface="Arial" charset="0"/>
            </a:endParaRPr>
          </a:p>
          <a:p>
            <a:endParaRPr lang="en-CA" altLang="en-US" sz="2800" smtClean="0">
              <a:latin typeface="Arial" charset="0"/>
            </a:endParaRPr>
          </a:p>
          <a:p>
            <a:endParaRPr lang="en-CA" altLang="en-US" sz="2800" dirty="0">
              <a:latin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CA" altLang="en-US" b="1" dirty="0" smtClean="0">
                <a:solidFill>
                  <a:srgbClr val="006345"/>
                </a:solidFill>
                <a:latin typeface="Arial" charset="0"/>
              </a:rPr>
              <a:t>Acute and Chronic Alcohol-related Harms</a:t>
            </a:r>
            <a:endParaRPr lang="en-CA" altLang="en-US" b="1" dirty="0">
              <a:solidFill>
                <a:srgbClr val="006345"/>
              </a:solidFill>
              <a:latin typeface="Arial Black" pitchFamily="34" charset="0"/>
            </a:endParaRPr>
          </a:p>
        </p:txBody>
      </p:sp>
      <p:sp>
        <p:nvSpPr>
          <p:cNvPr id="9219" name="Rectangle 3"/>
          <p:cNvSpPr>
            <a:spLocks noGrp="1" noChangeArrowheads="1"/>
          </p:cNvSpPr>
          <p:nvPr>
            <p:ph type="body" sz="half" idx="1"/>
          </p:nvPr>
        </p:nvSpPr>
        <p:spPr>
          <a:xfrm>
            <a:off x="107504" y="2133600"/>
            <a:ext cx="8784976" cy="3962400"/>
          </a:xfrm>
        </p:spPr>
        <p:txBody>
          <a:bodyPr numCol="2"/>
          <a:lstStyle/>
          <a:p>
            <a:pPr marL="0" indent="0">
              <a:buNone/>
            </a:pPr>
            <a:r>
              <a:rPr lang="en-CA" altLang="en-US" sz="2800" dirty="0" smtClean="0">
                <a:latin typeface="Arial" charset="0"/>
              </a:rPr>
              <a:t>Acute alcohol-related harms include:</a:t>
            </a:r>
          </a:p>
          <a:p>
            <a:r>
              <a:rPr lang="en-CA" altLang="en-US" sz="2800" dirty="0" smtClean="0">
                <a:latin typeface="Arial" charset="0"/>
              </a:rPr>
              <a:t> Alcohol poisoning, physical and/or verbal fights and accidents</a:t>
            </a:r>
            <a:endParaRPr lang="en-CA" altLang="en-US" sz="2800" dirty="0">
              <a:latin typeface="Arial" charset="0"/>
            </a:endParaRPr>
          </a:p>
          <a:p>
            <a:pPr>
              <a:buNone/>
            </a:pPr>
            <a:endParaRPr lang="en-CA" altLang="en-US" sz="2800" dirty="0" smtClean="0">
              <a:latin typeface="Arial" charset="0"/>
            </a:endParaRPr>
          </a:p>
          <a:p>
            <a:pPr>
              <a:buNone/>
            </a:pPr>
            <a:endParaRPr lang="en-CA" altLang="en-US" sz="2800" dirty="0" smtClean="0">
              <a:latin typeface="Arial" charset="0"/>
            </a:endParaRPr>
          </a:p>
          <a:p>
            <a:pPr>
              <a:buNone/>
            </a:pPr>
            <a:endParaRPr lang="en-CA" altLang="en-US" sz="2800" dirty="0" smtClean="0">
              <a:latin typeface="Arial" charset="0"/>
            </a:endParaRPr>
          </a:p>
          <a:p>
            <a:pPr marL="0" indent="0">
              <a:buNone/>
            </a:pPr>
            <a:r>
              <a:rPr lang="en-CA" altLang="en-US" sz="2800" dirty="0" smtClean="0">
                <a:latin typeface="Arial" charset="0"/>
              </a:rPr>
              <a:t>Chronic alcohol-related harms include:</a:t>
            </a:r>
          </a:p>
          <a:p>
            <a:r>
              <a:rPr lang="en-CA" altLang="en-US" sz="2800" dirty="0" smtClean="0">
                <a:latin typeface="Arial" charset="0"/>
              </a:rPr>
              <a:t>Cancer, liver cirrhosis, and other diseases and illnesses</a:t>
            </a:r>
            <a:endParaRPr lang="en-CA" altLang="en-US" sz="2800" dirty="0">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solidFill>
                  <a:srgbClr val="006345"/>
                </a:solidFill>
              </a:rPr>
              <a:t>Impact of Alcohol Abuse</a:t>
            </a:r>
            <a:endParaRPr lang="en-CA" dirty="0">
              <a:solidFill>
                <a:srgbClr val="006345"/>
              </a:solidFill>
            </a:endParaRPr>
          </a:p>
        </p:txBody>
      </p:sp>
      <p:sp>
        <p:nvSpPr>
          <p:cNvPr id="5" name="Content Placeholder 4"/>
          <p:cNvSpPr>
            <a:spLocks noGrp="1"/>
          </p:cNvSpPr>
          <p:nvPr>
            <p:ph idx="1"/>
          </p:nvPr>
        </p:nvSpPr>
        <p:spPr/>
        <p:txBody>
          <a:bodyPr/>
          <a:lstStyle/>
          <a:p>
            <a:pPr marL="0" indent="0" algn="ctr">
              <a:buNone/>
            </a:pPr>
            <a:r>
              <a:rPr lang="en-CA" sz="2800" dirty="0" smtClean="0"/>
              <a:t>The impact of alcohol abuse extends far beyond the short and long term health problems for the person who drinks</a:t>
            </a:r>
          </a:p>
          <a:p>
            <a:pPr marL="0" indent="0" algn="ctr">
              <a:buNone/>
            </a:pPr>
            <a:endParaRPr lang="en-CA" sz="2800" dirty="0"/>
          </a:p>
          <a:p>
            <a:pPr marL="0" indent="0" algn="ctr">
              <a:buNone/>
            </a:pPr>
            <a:r>
              <a:rPr lang="en-CA" sz="2800" dirty="0" smtClean="0"/>
              <a:t>Discuss briefly the impact of alcohol abuse on other aspects of life ( family, job, relationships, cost to health care system, criminal justice system, productivity etc.) </a:t>
            </a:r>
            <a:endParaRPr lang="en-CA" sz="2800" dirty="0"/>
          </a:p>
        </p:txBody>
      </p:sp>
    </p:spTree>
    <p:extLst>
      <p:ext uri="{BB962C8B-B14F-4D97-AF65-F5344CB8AC3E}">
        <p14:creationId xmlns:p14="http://schemas.microsoft.com/office/powerpoint/2010/main" val="2883453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CA" altLang="en-US" b="1" dirty="0" smtClean="0">
                <a:solidFill>
                  <a:srgbClr val="006345"/>
                </a:solidFill>
                <a:latin typeface="Arial" charset="0"/>
              </a:rPr>
              <a:t>Harms Related to Other People’s Alcohol Abuse</a:t>
            </a:r>
            <a:endParaRPr lang="en-CA" altLang="en-US" b="1" dirty="0">
              <a:solidFill>
                <a:srgbClr val="006345"/>
              </a:solidFill>
              <a:latin typeface="Arial Black" pitchFamily="34" charset="0"/>
            </a:endParaRPr>
          </a:p>
        </p:txBody>
      </p:sp>
      <p:sp>
        <p:nvSpPr>
          <p:cNvPr id="6" name="TextBox 5"/>
          <p:cNvSpPr txBox="1"/>
          <p:nvPr/>
        </p:nvSpPr>
        <p:spPr>
          <a:xfrm>
            <a:off x="467544" y="2276872"/>
            <a:ext cx="8352928" cy="4104456"/>
          </a:xfrm>
          <a:prstGeom prst="rect">
            <a:avLst/>
          </a:prstGeom>
          <a:noFill/>
        </p:spPr>
        <p:txBody>
          <a:bodyPr wrap="square" rtlCol="0">
            <a:normAutofit fontScale="85000" lnSpcReduction="20000"/>
          </a:bodyPr>
          <a:lstStyle/>
          <a:p>
            <a:r>
              <a:rPr lang="en-CA" sz="2800" dirty="0" smtClean="0"/>
              <a:t>In 2012, for the first time, CADUMS (Canadian Alcohol and Drug Use Monitoring Survey) asked about four harms people may have experienced in the past 12 months due to someone else's alcohol use: </a:t>
            </a:r>
          </a:p>
          <a:p>
            <a:endParaRPr lang="en-CA" sz="2800" dirty="0" smtClean="0"/>
          </a:p>
          <a:p>
            <a:r>
              <a:rPr lang="en-CA" sz="2800" dirty="0" smtClean="0"/>
              <a:t>One in seven (14.2%) of Canadians aged 15 years and older experienced at least one of these harms as a result of another person's drinking. </a:t>
            </a:r>
            <a:endParaRPr lang="en-CA" sz="2800" dirty="0" smtClean="0">
              <a:latin typeface="Arial" pitchFamily="34" charset="0"/>
              <a:cs typeface="Arial" pitchFamily="34" charset="0"/>
            </a:endParaRPr>
          </a:p>
          <a:p>
            <a:endParaRPr lang="en-CA" sz="2800" dirty="0" smtClean="0"/>
          </a:p>
          <a:p>
            <a:pPr>
              <a:buFont typeface="Arial" pitchFamily="34" charset="0"/>
              <a:buChar char="•"/>
            </a:pPr>
            <a:r>
              <a:rPr lang="en-CA" sz="2800" dirty="0" smtClean="0"/>
              <a:t>Verbally abused – 8.9%</a:t>
            </a:r>
          </a:p>
          <a:p>
            <a:pPr>
              <a:buFont typeface="Arial" pitchFamily="34" charset="0"/>
              <a:buChar char="•"/>
            </a:pPr>
            <a:r>
              <a:rPr lang="en-CA" sz="2800" dirty="0" smtClean="0"/>
              <a:t>Being emotionally hurt or neglected – 7.1%</a:t>
            </a:r>
          </a:p>
          <a:p>
            <a:pPr>
              <a:buFont typeface="Arial" pitchFamily="34" charset="0"/>
              <a:buChar char="•"/>
            </a:pPr>
            <a:r>
              <a:rPr lang="en-CA" sz="2800" dirty="0" smtClean="0"/>
              <a:t>Feeling threatened – 6.3%</a:t>
            </a:r>
          </a:p>
          <a:p>
            <a:pPr>
              <a:buFont typeface="Arial" pitchFamily="34" charset="0"/>
              <a:buChar char="•"/>
            </a:pPr>
            <a:r>
              <a:rPr lang="en-CA" sz="2800" dirty="0" smtClean="0"/>
              <a:t>Being physically hurt – 2.2% </a:t>
            </a:r>
          </a:p>
          <a:p>
            <a:endParaRPr lang="en-CA" sz="2800" dirty="0" smtClean="0"/>
          </a:p>
        </p:txBody>
      </p:sp>
    </p:spTree>
  </p:cSld>
  <p:clrMapOvr>
    <a:masterClrMapping/>
  </p:clrMapOvr>
</p:sld>
</file>

<file path=ppt/theme/theme1.xml><?xml version="1.0" encoding="utf-8"?>
<a:theme xmlns:a="http://schemas.openxmlformats.org/drawingml/2006/main" name="MLHUslide">
  <a:themeElements>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Zurich BT"/>
        <a:ea typeface=""/>
        <a:cs typeface=""/>
      </a:majorFont>
      <a:minorFont>
        <a:latin typeface="Zurich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MLHUslide</Template>
  <TotalTime>118</TotalTime>
  <Words>438</Words>
  <Application>Microsoft Office PowerPoint</Application>
  <PresentationFormat>On-screen Show (4:3)</PresentationFormat>
  <Paragraphs>50</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MLHUslide</vt:lpstr>
      <vt:lpstr>PowerPoint Presentation</vt:lpstr>
      <vt:lpstr>Substance Use and Abuse</vt:lpstr>
      <vt:lpstr>Health Concerns</vt:lpstr>
      <vt:lpstr>Teen Alcohol Use- 2013</vt:lpstr>
      <vt:lpstr>Teen Alcohol Use</vt:lpstr>
      <vt:lpstr>Acute vs. Chronic</vt:lpstr>
      <vt:lpstr>Acute and Chronic Alcohol-related Harms</vt:lpstr>
      <vt:lpstr>Impact of Alcohol Abuse</vt:lpstr>
      <vt:lpstr>Harms Related to Other People’s Alcohol Abuse</vt:lpstr>
      <vt:lpstr>What are some factors that influence alcohol use?  </vt:lpstr>
    </vt:vector>
  </TitlesOfParts>
  <Company>Middlesex-London Health Unit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pctemp</dc:creator>
  <cp:lastModifiedBy>Jennifer Limburg</cp:lastModifiedBy>
  <cp:revision>16</cp:revision>
  <cp:lastPrinted>2003-05-06T15:11:26Z</cp:lastPrinted>
  <dcterms:created xsi:type="dcterms:W3CDTF">2014-06-26T16:46:00Z</dcterms:created>
  <dcterms:modified xsi:type="dcterms:W3CDTF">2014-10-08T14:57:15Z</dcterms:modified>
</cp:coreProperties>
</file>