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13"/>
  </p:handoutMasterIdLst>
  <p:sldIdLst>
    <p:sldId id="257" r:id="rId2"/>
    <p:sldId id="258" r:id="rId3"/>
    <p:sldId id="256" r:id="rId4"/>
    <p:sldId id="260" r:id="rId5"/>
    <p:sldId id="261" r:id="rId6"/>
    <p:sldId id="262" r:id="rId7"/>
    <p:sldId id="267" r:id="rId8"/>
    <p:sldId id="270" r:id="rId9"/>
    <p:sldId id="271" r:id="rId10"/>
    <p:sldId id="272" r:id="rId11"/>
    <p:sldId id="269" r:id="rId12"/>
  </p:sldIdLst>
  <p:sldSz cx="9144000" cy="6858000" type="screen4x3"/>
  <p:notesSz cx="7315200" cy="96012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63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6" d="100"/>
          <a:sy n="76" d="100"/>
        </p:scale>
        <p:origin x="-139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FCB970-C0E5-4590-ACDA-7D08C04E43D9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EE408BCC-7A0F-49CD-987E-DB2A2FFCBF36}">
      <dgm:prSet phldrT="[Text]"/>
      <dgm:spPr/>
      <dgm:t>
        <a:bodyPr/>
        <a:lstStyle/>
        <a:p>
          <a:r>
            <a:rPr lang="en-CA" dirty="0" smtClean="0"/>
            <a:t>Identify the problem</a:t>
          </a:r>
          <a:endParaRPr lang="en-CA" dirty="0"/>
        </a:p>
      </dgm:t>
    </dgm:pt>
    <dgm:pt modelId="{CD0C29D9-34DB-412B-AED4-F5FA66CE4641}" type="parTrans" cxnId="{7318430F-2B63-4A0A-B831-A946E0621380}">
      <dgm:prSet/>
      <dgm:spPr/>
      <dgm:t>
        <a:bodyPr/>
        <a:lstStyle/>
        <a:p>
          <a:endParaRPr lang="en-CA"/>
        </a:p>
      </dgm:t>
    </dgm:pt>
    <dgm:pt modelId="{1B922EF9-538A-43C5-9A97-D787BA49CA4B}" type="sibTrans" cxnId="{7318430F-2B63-4A0A-B831-A946E0621380}">
      <dgm:prSet/>
      <dgm:spPr/>
      <dgm:t>
        <a:bodyPr/>
        <a:lstStyle/>
        <a:p>
          <a:endParaRPr lang="en-CA"/>
        </a:p>
      </dgm:t>
    </dgm:pt>
    <dgm:pt modelId="{7F6AFCAC-A0EF-4A6E-9921-C675E03DB6FE}">
      <dgm:prSet phldrT="[Text]"/>
      <dgm:spPr/>
      <dgm:t>
        <a:bodyPr/>
        <a:lstStyle/>
        <a:p>
          <a:r>
            <a:rPr lang="en-CA" dirty="0" smtClean="0"/>
            <a:t>Gather information</a:t>
          </a:r>
          <a:endParaRPr lang="en-CA" dirty="0"/>
        </a:p>
      </dgm:t>
    </dgm:pt>
    <dgm:pt modelId="{E6BD3635-AE6F-44D4-99C4-C46048962373}" type="parTrans" cxnId="{EB29AD68-9285-4F04-91D9-8786D7ECDBEB}">
      <dgm:prSet/>
      <dgm:spPr/>
      <dgm:t>
        <a:bodyPr/>
        <a:lstStyle/>
        <a:p>
          <a:endParaRPr lang="en-CA"/>
        </a:p>
      </dgm:t>
    </dgm:pt>
    <dgm:pt modelId="{2B0A8310-99C4-461F-8313-5DD25E6F9021}" type="sibTrans" cxnId="{EB29AD68-9285-4F04-91D9-8786D7ECDBEB}">
      <dgm:prSet/>
      <dgm:spPr/>
      <dgm:t>
        <a:bodyPr/>
        <a:lstStyle/>
        <a:p>
          <a:endParaRPr lang="en-CA"/>
        </a:p>
      </dgm:t>
    </dgm:pt>
    <dgm:pt modelId="{141B3E07-C5B9-4384-9EE6-01282E911850}">
      <dgm:prSet phldrT="[Text]"/>
      <dgm:spPr/>
      <dgm:t>
        <a:bodyPr/>
        <a:lstStyle/>
        <a:p>
          <a:r>
            <a:rPr lang="en-CA" dirty="0" smtClean="0"/>
            <a:t>Identify alternatives</a:t>
          </a:r>
          <a:endParaRPr lang="en-CA" dirty="0"/>
        </a:p>
      </dgm:t>
    </dgm:pt>
    <dgm:pt modelId="{82C5162E-736C-4993-B9A2-2701DD9D0889}" type="parTrans" cxnId="{553447AA-15DB-4CE2-98F1-0CBCEC859808}">
      <dgm:prSet/>
      <dgm:spPr/>
      <dgm:t>
        <a:bodyPr/>
        <a:lstStyle/>
        <a:p>
          <a:endParaRPr lang="en-CA"/>
        </a:p>
      </dgm:t>
    </dgm:pt>
    <dgm:pt modelId="{0A0F602A-C857-4C5E-8E8E-7AF3A71A6175}" type="sibTrans" cxnId="{553447AA-15DB-4CE2-98F1-0CBCEC859808}">
      <dgm:prSet/>
      <dgm:spPr/>
      <dgm:t>
        <a:bodyPr/>
        <a:lstStyle/>
        <a:p>
          <a:endParaRPr lang="en-CA"/>
        </a:p>
      </dgm:t>
    </dgm:pt>
    <dgm:pt modelId="{42758244-A48F-4181-A0A0-B6103674BE19}">
      <dgm:prSet phldrT="[Text]"/>
      <dgm:spPr/>
      <dgm:t>
        <a:bodyPr/>
        <a:lstStyle/>
        <a:p>
          <a:r>
            <a:rPr lang="en-CA" dirty="0" smtClean="0"/>
            <a:t>Predict the immediate and long-term consequences</a:t>
          </a:r>
          <a:endParaRPr lang="en-CA" dirty="0"/>
        </a:p>
      </dgm:t>
    </dgm:pt>
    <dgm:pt modelId="{0AEFF935-6157-4FCA-ADBA-F6A71729B80C}" type="parTrans" cxnId="{6B82FE78-BED5-4474-A0CC-C29974994AD8}">
      <dgm:prSet/>
      <dgm:spPr/>
      <dgm:t>
        <a:bodyPr/>
        <a:lstStyle/>
        <a:p>
          <a:endParaRPr lang="en-CA"/>
        </a:p>
      </dgm:t>
    </dgm:pt>
    <dgm:pt modelId="{A38D3B51-CB80-4A86-BD87-76C0C3A5AF91}" type="sibTrans" cxnId="{6B82FE78-BED5-4474-A0CC-C29974994AD8}">
      <dgm:prSet/>
      <dgm:spPr/>
      <dgm:t>
        <a:bodyPr/>
        <a:lstStyle/>
        <a:p>
          <a:endParaRPr lang="en-CA"/>
        </a:p>
      </dgm:t>
    </dgm:pt>
    <dgm:pt modelId="{28AF1490-0C55-4B5E-A0F0-9E70E71776D6}">
      <dgm:prSet phldrT="[Text]"/>
      <dgm:spPr/>
      <dgm:t>
        <a:bodyPr/>
        <a:lstStyle/>
        <a:p>
          <a:r>
            <a:rPr lang="en-CA" dirty="0" smtClean="0"/>
            <a:t>Make the best choice</a:t>
          </a:r>
        </a:p>
      </dgm:t>
    </dgm:pt>
    <dgm:pt modelId="{B8DAC811-E32C-45AE-B336-F3FE81806E3E}" type="parTrans" cxnId="{63AE7638-5FED-45F4-94C7-4CFBDFB3D88D}">
      <dgm:prSet/>
      <dgm:spPr/>
      <dgm:t>
        <a:bodyPr/>
        <a:lstStyle/>
        <a:p>
          <a:endParaRPr lang="en-CA"/>
        </a:p>
      </dgm:t>
    </dgm:pt>
    <dgm:pt modelId="{0B2AD204-E07F-44F2-AC65-60CA44D9153C}" type="sibTrans" cxnId="{63AE7638-5FED-45F4-94C7-4CFBDFB3D88D}">
      <dgm:prSet/>
      <dgm:spPr/>
      <dgm:t>
        <a:bodyPr/>
        <a:lstStyle/>
        <a:p>
          <a:endParaRPr lang="en-CA"/>
        </a:p>
      </dgm:t>
    </dgm:pt>
    <dgm:pt modelId="{D2AE0831-0F1F-4D45-926F-E9E13C90F00B}">
      <dgm:prSet phldrT="[Text]"/>
      <dgm:spPr/>
      <dgm:t>
        <a:bodyPr/>
        <a:lstStyle/>
        <a:p>
          <a:r>
            <a:rPr lang="en-CA" dirty="0" smtClean="0"/>
            <a:t>Act</a:t>
          </a:r>
        </a:p>
      </dgm:t>
    </dgm:pt>
    <dgm:pt modelId="{7AE2F9E7-F1BA-4E7E-9D37-9E71E05A15A6}" type="parTrans" cxnId="{54B55246-EDE6-4BFB-9DD7-39BAD606FAEB}">
      <dgm:prSet/>
      <dgm:spPr/>
      <dgm:t>
        <a:bodyPr/>
        <a:lstStyle/>
        <a:p>
          <a:endParaRPr lang="en-CA"/>
        </a:p>
      </dgm:t>
    </dgm:pt>
    <dgm:pt modelId="{24D584D2-E97A-41A6-BB66-8FA6F9E8BB2E}" type="sibTrans" cxnId="{54B55246-EDE6-4BFB-9DD7-39BAD606FAEB}">
      <dgm:prSet/>
      <dgm:spPr/>
      <dgm:t>
        <a:bodyPr/>
        <a:lstStyle/>
        <a:p>
          <a:endParaRPr lang="en-CA"/>
        </a:p>
      </dgm:t>
    </dgm:pt>
    <dgm:pt modelId="{619F0C6E-B083-4833-9922-23D727006039}">
      <dgm:prSet phldrT="[Text]"/>
      <dgm:spPr/>
      <dgm:t>
        <a:bodyPr/>
        <a:lstStyle/>
        <a:p>
          <a:r>
            <a:rPr lang="en-CA" dirty="0" smtClean="0"/>
            <a:t>Evaluate</a:t>
          </a:r>
        </a:p>
      </dgm:t>
    </dgm:pt>
    <dgm:pt modelId="{73317233-6F84-4394-B23A-C1DB497FFEDD}" type="parTrans" cxnId="{B8EAD07F-813F-4FC4-8882-282BD4D1E9FF}">
      <dgm:prSet/>
      <dgm:spPr/>
      <dgm:t>
        <a:bodyPr/>
        <a:lstStyle/>
        <a:p>
          <a:endParaRPr lang="en-CA"/>
        </a:p>
      </dgm:t>
    </dgm:pt>
    <dgm:pt modelId="{AC1E93E1-5F19-4886-AC43-BC0D21B8D135}" type="sibTrans" cxnId="{B8EAD07F-813F-4FC4-8882-282BD4D1E9FF}">
      <dgm:prSet/>
      <dgm:spPr/>
      <dgm:t>
        <a:bodyPr/>
        <a:lstStyle/>
        <a:p>
          <a:endParaRPr lang="en-CA"/>
        </a:p>
      </dgm:t>
    </dgm:pt>
    <dgm:pt modelId="{CB760CA1-7484-4AF1-9498-AF3EB9124962}" type="pres">
      <dgm:prSet presAssocID="{A0FCB970-C0E5-4590-ACDA-7D08C04E43D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2EC4E027-0676-4510-80EE-48425FBECAB2}" type="pres">
      <dgm:prSet presAssocID="{EE408BCC-7A0F-49CD-987E-DB2A2FFCBF36}" presName="node" presStyleLbl="node1" presStyleIdx="0" presStyleCnt="7" custLinFactNeighborX="-440" custLinFactNeighborY="-5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0F15617-BD4B-4500-A6A5-487AC8BF14A5}" type="pres">
      <dgm:prSet presAssocID="{1B922EF9-538A-43C5-9A97-D787BA49CA4B}" presName="sibTrans" presStyleLbl="sibTrans2D1" presStyleIdx="0" presStyleCnt="6"/>
      <dgm:spPr/>
      <dgm:t>
        <a:bodyPr/>
        <a:lstStyle/>
        <a:p>
          <a:endParaRPr lang="en-CA"/>
        </a:p>
      </dgm:t>
    </dgm:pt>
    <dgm:pt modelId="{F9FF96CA-FDE8-4380-A600-9673A3E6E63B}" type="pres">
      <dgm:prSet presAssocID="{1B922EF9-538A-43C5-9A97-D787BA49CA4B}" presName="connectorText" presStyleLbl="sibTrans2D1" presStyleIdx="0" presStyleCnt="6"/>
      <dgm:spPr/>
      <dgm:t>
        <a:bodyPr/>
        <a:lstStyle/>
        <a:p>
          <a:endParaRPr lang="en-CA"/>
        </a:p>
      </dgm:t>
    </dgm:pt>
    <dgm:pt modelId="{08CEC125-6ED8-480B-B7CC-953A4A900D40}" type="pres">
      <dgm:prSet presAssocID="{7F6AFCAC-A0EF-4A6E-9921-C675E03DB6FE}" presName="node" presStyleLbl="node1" presStyleIdx="1" presStyleCnt="7" custLinFactNeighborX="-687" custLinFactNeighborY="163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2B1E0B0-CDD1-4F7D-AAD4-3FE913C295F9}" type="pres">
      <dgm:prSet presAssocID="{2B0A8310-99C4-461F-8313-5DD25E6F9021}" presName="sibTrans" presStyleLbl="sibTrans2D1" presStyleIdx="1" presStyleCnt="6"/>
      <dgm:spPr/>
      <dgm:t>
        <a:bodyPr/>
        <a:lstStyle/>
        <a:p>
          <a:endParaRPr lang="en-CA"/>
        </a:p>
      </dgm:t>
    </dgm:pt>
    <dgm:pt modelId="{B173DB4B-6B21-4491-ABDA-FF5D49566005}" type="pres">
      <dgm:prSet presAssocID="{2B0A8310-99C4-461F-8313-5DD25E6F9021}" presName="connectorText" presStyleLbl="sibTrans2D1" presStyleIdx="1" presStyleCnt="6"/>
      <dgm:spPr/>
      <dgm:t>
        <a:bodyPr/>
        <a:lstStyle/>
        <a:p>
          <a:endParaRPr lang="en-CA"/>
        </a:p>
      </dgm:t>
    </dgm:pt>
    <dgm:pt modelId="{3F991694-85DD-4C6F-82B7-1026887E131D}" type="pres">
      <dgm:prSet presAssocID="{141B3E07-C5B9-4384-9EE6-01282E911850}" presName="node" presStyleLbl="node1" presStyleIdx="2" presStyleCnt="7" custLinFactNeighborX="644" custLinFactNeighborY="-5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3839FBE-1C3E-44F7-8F23-15E3FF47C64B}" type="pres">
      <dgm:prSet presAssocID="{0A0F602A-C857-4C5E-8E8E-7AF3A71A6175}" presName="sibTrans" presStyleLbl="sibTrans2D1" presStyleIdx="2" presStyleCnt="6"/>
      <dgm:spPr/>
      <dgm:t>
        <a:bodyPr/>
        <a:lstStyle/>
        <a:p>
          <a:endParaRPr lang="en-CA"/>
        </a:p>
      </dgm:t>
    </dgm:pt>
    <dgm:pt modelId="{93277EE6-E508-4AD5-9243-FA4D1724FC01}" type="pres">
      <dgm:prSet presAssocID="{0A0F602A-C857-4C5E-8E8E-7AF3A71A6175}" presName="connectorText" presStyleLbl="sibTrans2D1" presStyleIdx="2" presStyleCnt="6"/>
      <dgm:spPr/>
      <dgm:t>
        <a:bodyPr/>
        <a:lstStyle/>
        <a:p>
          <a:endParaRPr lang="en-CA"/>
        </a:p>
      </dgm:t>
    </dgm:pt>
    <dgm:pt modelId="{BB13ABBC-B8EE-49EF-8033-411C016F284D}" type="pres">
      <dgm:prSet presAssocID="{42758244-A48F-4181-A0A0-B6103674BE1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0D8C677-46EE-444C-B5A0-3F34EE586503}" type="pres">
      <dgm:prSet presAssocID="{A38D3B51-CB80-4A86-BD87-76C0C3A5AF91}" presName="sibTrans" presStyleLbl="sibTrans2D1" presStyleIdx="3" presStyleCnt="6"/>
      <dgm:spPr/>
      <dgm:t>
        <a:bodyPr/>
        <a:lstStyle/>
        <a:p>
          <a:endParaRPr lang="en-CA"/>
        </a:p>
      </dgm:t>
    </dgm:pt>
    <dgm:pt modelId="{609B8F18-95F9-4250-BB59-5F08BD1F0E12}" type="pres">
      <dgm:prSet presAssocID="{A38D3B51-CB80-4A86-BD87-76C0C3A5AF91}" presName="connectorText" presStyleLbl="sibTrans2D1" presStyleIdx="3" presStyleCnt="6"/>
      <dgm:spPr/>
      <dgm:t>
        <a:bodyPr/>
        <a:lstStyle/>
        <a:p>
          <a:endParaRPr lang="en-CA"/>
        </a:p>
      </dgm:t>
    </dgm:pt>
    <dgm:pt modelId="{5A0CFEF0-E6A0-4ACA-868D-B05A4D1D57FB}" type="pres">
      <dgm:prSet presAssocID="{28AF1490-0C55-4B5E-A0F0-9E70E71776D6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C6CB289-8446-488D-B7A3-DF3984017E77}" type="pres">
      <dgm:prSet presAssocID="{0B2AD204-E07F-44F2-AC65-60CA44D9153C}" presName="sibTrans" presStyleLbl="sibTrans2D1" presStyleIdx="4" presStyleCnt="6"/>
      <dgm:spPr/>
      <dgm:t>
        <a:bodyPr/>
        <a:lstStyle/>
        <a:p>
          <a:endParaRPr lang="en-CA"/>
        </a:p>
      </dgm:t>
    </dgm:pt>
    <dgm:pt modelId="{85A942FB-D6A9-4D08-B065-FA5AEAB381F9}" type="pres">
      <dgm:prSet presAssocID="{0B2AD204-E07F-44F2-AC65-60CA44D9153C}" presName="connectorText" presStyleLbl="sibTrans2D1" presStyleIdx="4" presStyleCnt="6"/>
      <dgm:spPr/>
      <dgm:t>
        <a:bodyPr/>
        <a:lstStyle/>
        <a:p>
          <a:endParaRPr lang="en-CA"/>
        </a:p>
      </dgm:t>
    </dgm:pt>
    <dgm:pt modelId="{12E6629F-01DB-4068-8A2A-F15C45B67C2D}" type="pres">
      <dgm:prSet presAssocID="{D2AE0831-0F1F-4D45-926F-E9E13C90F00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D8D44B9-1145-4352-837B-9CA974E1C9BC}" type="pres">
      <dgm:prSet presAssocID="{24D584D2-E97A-41A6-BB66-8FA6F9E8BB2E}" presName="sibTrans" presStyleLbl="sibTrans2D1" presStyleIdx="5" presStyleCnt="6"/>
      <dgm:spPr/>
      <dgm:t>
        <a:bodyPr/>
        <a:lstStyle/>
        <a:p>
          <a:endParaRPr lang="en-CA"/>
        </a:p>
      </dgm:t>
    </dgm:pt>
    <dgm:pt modelId="{8C2BE30C-4D11-47AD-BB7D-E6CC3BA521AE}" type="pres">
      <dgm:prSet presAssocID="{24D584D2-E97A-41A6-BB66-8FA6F9E8BB2E}" presName="connectorText" presStyleLbl="sibTrans2D1" presStyleIdx="5" presStyleCnt="6"/>
      <dgm:spPr/>
      <dgm:t>
        <a:bodyPr/>
        <a:lstStyle/>
        <a:p>
          <a:endParaRPr lang="en-CA"/>
        </a:p>
      </dgm:t>
    </dgm:pt>
    <dgm:pt modelId="{0EBA8015-9502-4229-8657-C34D13782A9C}" type="pres">
      <dgm:prSet presAssocID="{619F0C6E-B083-4833-9922-23D72700603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553447AA-15DB-4CE2-98F1-0CBCEC859808}" srcId="{A0FCB970-C0E5-4590-ACDA-7D08C04E43D9}" destId="{141B3E07-C5B9-4384-9EE6-01282E911850}" srcOrd="2" destOrd="0" parTransId="{82C5162E-736C-4993-B9A2-2701DD9D0889}" sibTransId="{0A0F602A-C857-4C5E-8E8E-7AF3A71A6175}"/>
    <dgm:cxn modelId="{A09BC076-16C3-40B8-8A70-83EFBA3881FA}" type="presOf" srcId="{0A0F602A-C857-4C5E-8E8E-7AF3A71A6175}" destId="{93277EE6-E508-4AD5-9243-FA4D1724FC01}" srcOrd="1" destOrd="0" presId="urn:microsoft.com/office/officeart/2005/8/layout/process5"/>
    <dgm:cxn modelId="{9319CB09-AFCF-427D-97E2-54496441CCCD}" type="presOf" srcId="{24D584D2-E97A-41A6-BB66-8FA6F9E8BB2E}" destId="{9D8D44B9-1145-4352-837B-9CA974E1C9BC}" srcOrd="0" destOrd="0" presId="urn:microsoft.com/office/officeart/2005/8/layout/process5"/>
    <dgm:cxn modelId="{1E0ECEA9-56C7-4516-92CE-555F090FC896}" type="presOf" srcId="{EE408BCC-7A0F-49CD-987E-DB2A2FFCBF36}" destId="{2EC4E027-0676-4510-80EE-48425FBECAB2}" srcOrd="0" destOrd="0" presId="urn:microsoft.com/office/officeart/2005/8/layout/process5"/>
    <dgm:cxn modelId="{F59D3372-CEEC-4AD0-A759-4741D97EF0AB}" type="presOf" srcId="{A38D3B51-CB80-4A86-BD87-76C0C3A5AF91}" destId="{60D8C677-46EE-444C-B5A0-3F34EE586503}" srcOrd="0" destOrd="0" presId="urn:microsoft.com/office/officeart/2005/8/layout/process5"/>
    <dgm:cxn modelId="{48118A9C-1B8D-4718-B444-ECC90DD552BA}" type="presOf" srcId="{2B0A8310-99C4-461F-8313-5DD25E6F9021}" destId="{12B1E0B0-CDD1-4F7D-AAD4-3FE913C295F9}" srcOrd="0" destOrd="0" presId="urn:microsoft.com/office/officeart/2005/8/layout/process5"/>
    <dgm:cxn modelId="{F9F0161F-4282-4B70-B02A-842732239439}" type="presOf" srcId="{42758244-A48F-4181-A0A0-B6103674BE19}" destId="{BB13ABBC-B8EE-49EF-8033-411C016F284D}" srcOrd="0" destOrd="0" presId="urn:microsoft.com/office/officeart/2005/8/layout/process5"/>
    <dgm:cxn modelId="{04785F6A-2B23-4D81-A3C6-3826662E9C29}" type="presOf" srcId="{0B2AD204-E07F-44F2-AC65-60CA44D9153C}" destId="{6C6CB289-8446-488D-B7A3-DF3984017E77}" srcOrd="0" destOrd="0" presId="urn:microsoft.com/office/officeart/2005/8/layout/process5"/>
    <dgm:cxn modelId="{6B82FE78-BED5-4474-A0CC-C29974994AD8}" srcId="{A0FCB970-C0E5-4590-ACDA-7D08C04E43D9}" destId="{42758244-A48F-4181-A0A0-B6103674BE19}" srcOrd="3" destOrd="0" parTransId="{0AEFF935-6157-4FCA-ADBA-F6A71729B80C}" sibTransId="{A38D3B51-CB80-4A86-BD87-76C0C3A5AF91}"/>
    <dgm:cxn modelId="{1F0FCDA4-3387-4EB5-B5A0-8BEB203FEF7E}" type="presOf" srcId="{1B922EF9-538A-43C5-9A97-D787BA49CA4B}" destId="{30F15617-BD4B-4500-A6A5-487AC8BF14A5}" srcOrd="0" destOrd="0" presId="urn:microsoft.com/office/officeart/2005/8/layout/process5"/>
    <dgm:cxn modelId="{63AE7638-5FED-45F4-94C7-4CFBDFB3D88D}" srcId="{A0FCB970-C0E5-4590-ACDA-7D08C04E43D9}" destId="{28AF1490-0C55-4B5E-A0F0-9E70E71776D6}" srcOrd="4" destOrd="0" parTransId="{B8DAC811-E32C-45AE-B336-F3FE81806E3E}" sibTransId="{0B2AD204-E07F-44F2-AC65-60CA44D9153C}"/>
    <dgm:cxn modelId="{D78DA473-04CB-45BA-8B79-241972167B8E}" type="presOf" srcId="{2B0A8310-99C4-461F-8313-5DD25E6F9021}" destId="{B173DB4B-6B21-4491-ABDA-FF5D49566005}" srcOrd="1" destOrd="0" presId="urn:microsoft.com/office/officeart/2005/8/layout/process5"/>
    <dgm:cxn modelId="{DD89EE4F-63A4-4A18-9763-4DAECF2C8925}" type="presOf" srcId="{0B2AD204-E07F-44F2-AC65-60CA44D9153C}" destId="{85A942FB-D6A9-4D08-B065-FA5AEAB381F9}" srcOrd="1" destOrd="0" presId="urn:microsoft.com/office/officeart/2005/8/layout/process5"/>
    <dgm:cxn modelId="{C36564AF-9978-4D7E-BF4D-48F1C2223377}" type="presOf" srcId="{0A0F602A-C857-4C5E-8E8E-7AF3A71A6175}" destId="{D3839FBE-1C3E-44F7-8F23-15E3FF47C64B}" srcOrd="0" destOrd="0" presId="urn:microsoft.com/office/officeart/2005/8/layout/process5"/>
    <dgm:cxn modelId="{6FF3368B-E8F7-4C91-9A37-47C1ADCF704C}" type="presOf" srcId="{24D584D2-E97A-41A6-BB66-8FA6F9E8BB2E}" destId="{8C2BE30C-4D11-47AD-BB7D-E6CC3BA521AE}" srcOrd="1" destOrd="0" presId="urn:microsoft.com/office/officeart/2005/8/layout/process5"/>
    <dgm:cxn modelId="{BA42C2AA-BAEE-48B1-A064-6E3F726C2DA4}" type="presOf" srcId="{A0FCB970-C0E5-4590-ACDA-7D08C04E43D9}" destId="{CB760CA1-7484-4AF1-9498-AF3EB9124962}" srcOrd="0" destOrd="0" presId="urn:microsoft.com/office/officeart/2005/8/layout/process5"/>
    <dgm:cxn modelId="{A1BCE3C5-809B-49BF-8C33-F4004FF0E36F}" type="presOf" srcId="{141B3E07-C5B9-4384-9EE6-01282E911850}" destId="{3F991694-85DD-4C6F-82B7-1026887E131D}" srcOrd="0" destOrd="0" presId="urn:microsoft.com/office/officeart/2005/8/layout/process5"/>
    <dgm:cxn modelId="{7318430F-2B63-4A0A-B831-A946E0621380}" srcId="{A0FCB970-C0E5-4590-ACDA-7D08C04E43D9}" destId="{EE408BCC-7A0F-49CD-987E-DB2A2FFCBF36}" srcOrd="0" destOrd="0" parTransId="{CD0C29D9-34DB-412B-AED4-F5FA66CE4641}" sibTransId="{1B922EF9-538A-43C5-9A97-D787BA49CA4B}"/>
    <dgm:cxn modelId="{9D36767C-A4B8-4098-99EB-170C89B2567F}" type="presOf" srcId="{D2AE0831-0F1F-4D45-926F-E9E13C90F00B}" destId="{12E6629F-01DB-4068-8A2A-F15C45B67C2D}" srcOrd="0" destOrd="0" presId="urn:microsoft.com/office/officeart/2005/8/layout/process5"/>
    <dgm:cxn modelId="{D64331AF-5E7E-4085-947C-D37D5CF431DE}" type="presOf" srcId="{7F6AFCAC-A0EF-4A6E-9921-C675E03DB6FE}" destId="{08CEC125-6ED8-480B-B7CC-953A4A900D40}" srcOrd="0" destOrd="0" presId="urn:microsoft.com/office/officeart/2005/8/layout/process5"/>
    <dgm:cxn modelId="{CAB817DC-6B67-450E-BBEE-732B2DD2F483}" type="presOf" srcId="{28AF1490-0C55-4B5E-A0F0-9E70E71776D6}" destId="{5A0CFEF0-E6A0-4ACA-868D-B05A4D1D57FB}" srcOrd="0" destOrd="0" presId="urn:microsoft.com/office/officeart/2005/8/layout/process5"/>
    <dgm:cxn modelId="{8BD5EA2C-6A30-49EA-84A1-A2B70B97FF5B}" type="presOf" srcId="{A38D3B51-CB80-4A86-BD87-76C0C3A5AF91}" destId="{609B8F18-95F9-4250-BB59-5F08BD1F0E12}" srcOrd="1" destOrd="0" presId="urn:microsoft.com/office/officeart/2005/8/layout/process5"/>
    <dgm:cxn modelId="{54B55246-EDE6-4BFB-9DD7-39BAD606FAEB}" srcId="{A0FCB970-C0E5-4590-ACDA-7D08C04E43D9}" destId="{D2AE0831-0F1F-4D45-926F-E9E13C90F00B}" srcOrd="5" destOrd="0" parTransId="{7AE2F9E7-F1BA-4E7E-9D37-9E71E05A15A6}" sibTransId="{24D584D2-E97A-41A6-BB66-8FA6F9E8BB2E}"/>
    <dgm:cxn modelId="{EB29AD68-9285-4F04-91D9-8786D7ECDBEB}" srcId="{A0FCB970-C0E5-4590-ACDA-7D08C04E43D9}" destId="{7F6AFCAC-A0EF-4A6E-9921-C675E03DB6FE}" srcOrd="1" destOrd="0" parTransId="{E6BD3635-AE6F-44D4-99C4-C46048962373}" sibTransId="{2B0A8310-99C4-461F-8313-5DD25E6F9021}"/>
    <dgm:cxn modelId="{584878A6-B4AB-43F2-A399-C9482BB09F2B}" type="presOf" srcId="{619F0C6E-B083-4833-9922-23D727006039}" destId="{0EBA8015-9502-4229-8657-C34D13782A9C}" srcOrd="0" destOrd="0" presId="urn:microsoft.com/office/officeart/2005/8/layout/process5"/>
    <dgm:cxn modelId="{B8EAD07F-813F-4FC4-8882-282BD4D1E9FF}" srcId="{A0FCB970-C0E5-4590-ACDA-7D08C04E43D9}" destId="{619F0C6E-B083-4833-9922-23D727006039}" srcOrd="6" destOrd="0" parTransId="{73317233-6F84-4394-B23A-C1DB497FFEDD}" sibTransId="{AC1E93E1-5F19-4886-AC43-BC0D21B8D135}"/>
    <dgm:cxn modelId="{A737B457-E3DB-4946-8A81-B5F9A05EF896}" type="presOf" srcId="{1B922EF9-538A-43C5-9A97-D787BA49CA4B}" destId="{F9FF96CA-FDE8-4380-A600-9673A3E6E63B}" srcOrd="1" destOrd="0" presId="urn:microsoft.com/office/officeart/2005/8/layout/process5"/>
    <dgm:cxn modelId="{6DC861A2-16F1-4F86-A3D4-12F37C16685B}" type="presParOf" srcId="{CB760CA1-7484-4AF1-9498-AF3EB9124962}" destId="{2EC4E027-0676-4510-80EE-48425FBECAB2}" srcOrd="0" destOrd="0" presId="urn:microsoft.com/office/officeart/2005/8/layout/process5"/>
    <dgm:cxn modelId="{7DA2222E-6C3C-469D-852E-AD5ADEBA887F}" type="presParOf" srcId="{CB760CA1-7484-4AF1-9498-AF3EB9124962}" destId="{30F15617-BD4B-4500-A6A5-487AC8BF14A5}" srcOrd="1" destOrd="0" presId="urn:microsoft.com/office/officeart/2005/8/layout/process5"/>
    <dgm:cxn modelId="{8473E08F-F660-4DF5-AB0B-30573E1307B3}" type="presParOf" srcId="{30F15617-BD4B-4500-A6A5-487AC8BF14A5}" destId="{F9FF96CA-FDE8-4380-A600-9673A3E6E63B}" srcOrd="0" destOrd="0" presId="urn:microsoft.com/office/officeart/2005/8/layout/process5"/>
    <dgm:cxn modelId="{BD22CD45-65B5-439E-83DC-B0BC26BB7163}" type="presParOf" srcId="{CB760CA1-7484-4AF1-9498-AF3EB9124962}" destId="{08CEC125-6ED8-480B-B7CC-953A4A900D40}" srcOrd="2" destOrd="0" presId="urn:microsoft.com/office/officeart/2005/8/layout/process5"/>
    <dgm:cxn modelId="{AEBD9AC2-6FAA-4E67-8431-B8AD87981EC3}" type="presParOf" srcId="{CB760CA1-7484-4AF1-9498-AF3EB9124962}" destId="{12B1E0B0-CDD1-4F7D-AAD4-3FE913C295F9}" srcOrd="3" destOrd="0" presId="urn:microsoft.com/office/officeart/2005/8/layout/process5"/>
    <dgm:cxn modelId="{4AC0F7EE-0B4C-48BC-B23D-D21F2C25B602}" type="presParOf" srcId="{12B1E0B0-CDD1-4F7D-AAD4-3FE913C295F9}" destId="{B173DB4B-6B21-4491-ABDA-FF5D49566005}" srcOrd="0" destOrd="0" presId="urn:microsoft.com/office/officeart/2005/8/layout/process5"/>
    <dgm:cxn modelId="{F69A4843-5762-4CDA-84FF-CBB6108F5485}" type="presParOf" srcId="{CB760CA1-7484-4AF1-9498-AF3EB9124962}" destId="{3F991694-85DD-4C6F-82B7-1026887E131D}" srcOrd="4" destOrd="0" presId="urn:microsoft.com/office/officeart/2005/8/layout/process5"/>
    <dgm:cxn modelId="{412D10E9-8D18-4C63-91C2-24ECF49FF511}" type="presParOf" srcId="{CB760CA1-7484-4AF1-9498-AF3EB9124962}" destId="{D3839FBE-1C3E-44F7-8F23-15E3FF47C64B}" srcOrd="5" destOrd="0" presId="urn:microsoft.com/office/officeart/2005/8/layout/process5"/>
    <dgm:cxn modelId="{05FF18B0-1D4E-4FAB-85E8-BFCC43D31007}" type="presParOf" srcId="{D3839FBE-1C3E-44F7-8F23-15E3FF47C64B}" destId="{93277EE6-E508-4AD5-9243-FA4D1724FC01}" srcOrd="0" destOrd="0" presId="urn:microsoft.com/office/officeart/2005/8/layout/process5"/>
    <dgm:cxn modelId="{DE134AAD-669A-43D2-B00D-382DB9E77A38}" type="presParOf" srcId="{CB760CA1-7484-4AF1-9498-AF3EB9124962}" destId="{BB13ABBC-B8EE-49EF-8033-411C016F284D}" srcOrd="6" destOrd="0" presId="urn:microsoft.com/office/officeart/2005/8/layout/process5"/>
    <dgm:cxn modelId="{0A567C83-B76D-4B3C-8A07-D0626B292F92}" type="presParOf" srcId="{CB760CA1-7484-4AF1-9498-AF3EB9124962}" destId="{60D8C677-46EE-444C-B5A0-3F34EE586503}" srcOrd="7" destOrd="0" presId="urn:microsoft.com/office/officeart/2005/8/layout/process5"/>
    <dgm:cxn modelId="{04572753-8B7A-4AE6-9ABA-6ECA6D19AE14}" type="presParOf" srcId="{60D8C677-46EE-444C-B5A0-3F34EE586503}" destId="{609B8F18-95F9-4250-BB59-5F08BD1F0E12}" srcOrd="0" destOrd="0" presId="urn:microsoft.com/office/officeart/2005/8/layout/process5"/>
    <dgm:cxn modelId="{64DDBC5E-0C28-44F6-B37B-17462A186010}" type="presParOf" srcId="{CB760CA1-7484-4AF1-9498-AF3EB9124962}" destId="{5A0CFEF0-E6A0-4ACA-868D-B05A4D1D57FB}" srcOrd="8" destOrd="0" presId="urn:microsoft.com/office/officeart/2005/8/layout/process5"/>
    <dgm:cxn modelId="{86D04E47-8265-49D7-9F31-621626D91BD4}" type="presParOf" srcId="{CB760CA1-7484-4AF1-9498-AF3EB9124962}" destId="{6C6CB289-8446-488D-B7A3-DF3984017E77}" srcOrd="9" destOrd="0" presId="urn:microsoft.com/office/officeart/2005/8/layout/process5"/>
    <dgm:cxn modelId="{CA444F19-7AF2-4C33-A2BF-9B72D227BA74}" type="presParOf" srcId="{6C6CB289-8446-488D-B7A3-DF3984017E77}" destId="{85A942FB-D6A9-4D08-B065-FA5AEAB381F9}" srcOrd="0" destOrd="0" presId="urn:microsoft.com/office/officeart/2005/8/layout/process5"/>
    <dgm:cxn modelId="{06BC9D71-F11E-4596-8219-A5605677BFF2}" type="presParOf" srcId="{CB760CA1-7484-4AF1-9498-AF3EB9124962}" destId="{12E6629F-01DB-4068-8A2A-F15C45B67C2D}" srcOrd="10" destOrd="0" presId="urn:microsoft.com/office/officeart/2005/8/layout/process5"/>
    <dgm:cxn modelId="{A5BA059E-B391-4DDE-8537-1AFEEA673B6B}" type="presParOf" srcId="{CB760CA1-7484-4AF1-9498-AF3EB9124962}" destId="{9D8D44B9-1145-4352-837B-9CA974E1C9BC}" srcOrd="11" destOrd="0" presId="urn:microsoft.com/office/officeart/2005/8/layout/process5"/>
    <dgm:cxn modelId="{4CFED7C2-97F6-4513-A41F-7E2A093B2481}" type="presParOf" srcId="{9D8D44B9-1145-4352-837B-9CA974E1C9BC}" destId="{8C2BE30C-4D11-47AD-BB7D-E6CC3BA521AE}" srcOrd="0" destOrd="0" presId="urn:microsoft.com/office/officeart/2005/8/layout/process5"/>
    <dgm:cxn modelId="{C1151B6E-C326-4985-992E-706310B54525}" type="presParOf" srcId="{CB760CA1-7484-4AF1-9498-AF3EB9124962}" destId="{0EBA8015-9502-4229-8657-C34D13782A9C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4E027-0676-4510-80EE-48425FBECAB2}">
      <dsp:nvSpPr>
        <dsp:cNvPr id="0" name=""/>
        <dsp:cNvSpPr/>
      </dsp:nvSpPr>
      <dsp:spPr>
        <a:xfrm>
          <a:off x="72003" y="0"/>
          <a:ext cx="1562695" cy="937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Identify the problem</a:t>
          </a:r>
          <a:endParaRPr lang="en-CA" sz="1400" kern="1200" dirty="0"/>
        </a:p>
      </dsp:txBody>
      <dsp:txXfrm>
        <a:off x="99465" y="27462"/>
        <a:ext cx="1507771" cy="882693"/>
      </dsp:txXfrm>
    </dsp:sp>
    <dsp:sp modelId="{30F15617-BD4B-4500-A6A5-487AC8BF14A5}">
      <dsp:nvSpPr>
        <dsp:cNvPr id="0" name=""/>
        <dsp:cNvSpPr/>
      </dsp:nvSpPr>
      <dsp:spPr>
        <a:xfrm rot="24838">
          <a:off x="1771362" y="282856"/>
          <a:ext cx="329254" cy="3875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>
        <a:off x="1771363" y="360009"/>
        <a:ext cx="230478" cy="232528"/>
      </dsp:txXfrm>
    </dsp:sp>
    <dsp:sp modelId="{08CEC125-6ED8-480B-B7CC-953A4A900D40}">
      <dsp:nvSpPr>
        <dsp:cNvPr id="0" name=""/>
        <dsp:cNvSpPr/>
      </dsp:nvSpPr>
      <dsp:spPr>
        <a:xfrm>
          <a:off x="2255916" y="15779"/>
          <a:ext cx="1562695" cy="937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Gather information</a:t>
          </a:r>
          <a:endParaRPr lang="en-CA" sz="1400" kern="1200" dirty="0"/>
        </a:p>
      </dsp:txBody>
      <dsp:txXfrm>
        <a:off x="2283378" y="43241"/>
        <a:ext cx="1507771" cy="882693"/>
      </dsp:txXfrm>
    </dsp:sp>
    <dsp:sp modelId="{12B1E0B0-CDD1-4F7D-AAD4-3FE913C295F9}">
      <dsp:nvSpPr>
        <dsp:cNvPr id="0" name=""/>
        <dsp:cNvSpPr/>
      </dsp:nvSpPr>
      <dsp:spPr>
        <a:xfrm rot="21575439">
          <a:off x="3960700" y="282993"/>
          <a:ext cx="342323" cy="3875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>
        <a:off x="3960701" y="360870"/>
        <a:ext cx="239626" cy="232528"/>
      </dsp:txXfrm>
    </dsp:sp>
    <dsp:sp modelId="{3F991694-85DD-4C6F-82B7-1026887E131D}">
      <dsp:nvSpPr>
        <dsp:cNvPr id="0" name=""/>
        <dsp:cNvSpPr/>
      </dsp:nvSpPr>
      <dsp:spPr>
        <a:xfrm>
          <a:off x="4464489" y="0"/>
          <a:ext cx="1562695" cy="937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Identify alternatives</a:t>
          </a:r>
          <a:endParaRPr lang="en-CA" sz="1400" kern="1200" dirty="0"/>
        </a:p>
      </dsp:txBody>
      <dsp:txXfrm>
        <a:off x="4491951" y="27462"/>
        <a:ext cx="1507771" cy="882693"/>
      </dsp:txXfrm>
    </dsp:sp>
    <dsp:sp modelId="{D3839FBE-1C3E-44F7-8F23-15E3FF47C64B}">
      <dsp:nvSpPr>
        <dsp:cNvPr id="0" name=""/>
        <dsp:cNvSpPr/>
      </dsp:nvSpPr>
      <dsp:spPr>
        <a:xfrm rot="5422132">
          <a:off x="5075085" y="1047246"/>
          <a:ext cx="331561" cy="3875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-5400000">
        <a:off x="5124922" y="1075240"/>
        <a:ext cx="232528" cy="232093"/>
      </dsp:txXfrm>
    </dsp:sp>
    <dsp:sp modelId="{BB13ABBC-B8EE-49EF-8033-411C016F284D}">
      <dsp:nvSpPr>
        <dsp:cNvPr id="0" name=""/>
        <dsp:cNvSpPr/>
      </dsp:nvSpPr>
      <dsp:spPr>
        <a:xfrm>
          <a:off x="4454425" y="1563191"/>
          <a:ext cx="1562695" cy="937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Predict the immediate and long-term consequences</a:t>
          </a:r>
          <a:endParaRPr lang="en-CA" sz="1400" kern="1200" dirty="0"/>
        </a:p>
      </dsp:txBody>
      <dsp:txXfrm>
        <a:off x="4481887" y="1590653"/>
        <a:ext cx="1507771" cy="882693"/>
      </dsp:txXfrm>
    </dsp:sp>
    <dsp:sp modelId="{60D8C677-46EE-444C-B5A0-3F34EE586503}">
      <dsp:nvSpPr>
        <dsp:cNvPr id="0" name=""/>
        <dsp:cNvSpPr/>
      </dsp:nvSpPr>
      <dsp:spPr>
        <a:xfrm rot="10800000">
          <a:off x="3985617" y="1838225"/>
          <a:ext cx="331291" cy="3875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10800000">
        <a:off x="4085004" y="1915735"/>
        <a:ext cx="231904" cy="232528"/>
      </dsp:txXfrm>
    </dsp:sp>
    <dsp:sp modelId="{5A0CFEF0-E6A0-4ACA-868D-B05A4D1D57FB}">
      <dsp:nvSpPr>
        <dsp:cNvPr id="0" name=""/>
        <dsp:cNvSpPr/>
      </dsp:nvSpPr>
      <dsp:spPr>
        <a:xfrm>
          <a:off x="2266652" y="1563191"/>
          <a:ext cx="1562695" cy="937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Make the best choice</a:t>
          </a:r>
        </a:p>
      </dsp:txBody>
      <dsp:txXfrm>
        <a:off x="2294114" y="1590653"/>
        <a:ext cx="1507771" cy="882693"/>
      </dsp:txXfrm>
    </dsp:sp>
    <dsp:sp modelId="{6C6CB289-8446-488D-B7A3-DF3984017E77}">
      <dsp:nvSpPr>
        <dsp:cNvPr id="0" name=""/>
        <dsp:cNvSpPr/>
      </dsp:nvSpPr>
      <dsp:spPr>
        <a:xfrm rot="10800000">
          <a:off x="1797843" y="1838225"/>
          <a:ext cx="331291" cy="3875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10800000">
        <a:off x="1897230" y="1915735"/>
        <a:ext cx="231904" cy="232528"/>
      </dsp:txXfrm>
    </dsp:sp>
    <dsp:sp modelId="{12E6629F-01DB-4068-8A2A-F15C45B67C2D}">
      <dsp:nvSpPr>
        <dsp:cNvPr id="0" name=""/>
        <dsp:cNvSpPr/>
      </dsp:nvSpPr>
      <dsp:spPr>
        <a:xfrm>
          <a:off x="78878" y="1563191"/>
          <a:ext cx="1562695" cy="937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Act</a:t>
          </a:r>
        </a:p>
      </dsp:txBody>
      <dsp:txXfrm>
        <a:off x="106340" y="1590653"/>
        <a:ext cx="1507771" cy="882693"/>
      </dsp:txXfrm>
    </dsp:sp>
    <dsp:sp modelId="{9D8D44B9-1145-4352-837B-9CA974E1C9BC}">
      <dsp:nvSpPr>
        <dsp:cNvPr id="0" name=""/>
        <dsp:cNvSpPr/>
      </dsp:nvSpPr>
      <dsp:spPr>
        <a:xfrm rot="5400000">
          <a:off x="694580" y="2610197"/>
          <a:ext cx="331291" cy="3875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-5400000">
        <a:off x="743962" y="2638326"/>
        <a:ext cx="232528" cy="231904"/>
      </dsp:txXfrm>
    </dsp:sp>
    <dsp:sp modelId="{0EBA8015-9502-4229-8657-C34D13782A9C}">
      <dsp:nvSpPr>
        <dsp:cNvPr id="0" name=""/>
        <dsp:cNvSpPr/>
      </dsp:nvSpPr>
      <dsp:spPr>
        <a:xfrm>
          <a:off x="78878" y="3125886"/>
          <a:ext cx="1562695" cy="937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Evaluate</a:t>
          </a:r>
        </a:p>
      </dsp:txBody>
      <dsp:txXfrm>
        <a:off x="106340" y="3153348"/>
        <a:ext cx="1507771" cy="882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0" tIns="48329" rIns="96660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CA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0" tIns="48329" rIns="96660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CA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0" tIns="48329" rIns="96660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CA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0" tIns="48329" rIns="96660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8EECF93C-D121-423F-9F72-6210D48CC8A5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73898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6436D-B88B-4051-BD63-1591C14B19D6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96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2A731-339C-4E66-B16B-4CB6E7AA274E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0925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914400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0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81083-81F9-4A08-B3C2-FC086FA7980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37635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133600"/>
            <a:ext cx="38100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72000" y="2133600"/>
            <a:ext cx="3810000" cy="39624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C24F50-A73E-4F1A-9ABD-A9372A1F3B01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67072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133600"/>
            <a:ext cx="38100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572000" y="2133600"/>
            <a:ext cx="3810000" cy="3962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29669A-5EED-4B34-A62C-96E6C60C2DA4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06537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2133600"/>
            <a:ext cx="7772400" cy="3962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3EE621-8ED1-43F9-BCBF-34AE6DF37EAA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82526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2133600"/>
            <a:ext cx="3810000" cy="39624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2133600"/>
            <a:ext cx="38100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CF000EC-F2D1-4181-B140-AB1F0FE986EF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4815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22742-EDC7-49B0-A89B-F41EC0C2477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01111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16F52-0A38-420B-B66F-9D5743B0D7BF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8903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00301-4421-4B78-AF46-98B2D54F73DE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1122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D4BC7-1454-498B-BDA6-64BB6A4BD7A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6489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71FA3-F76F-405D-8BF1-9BA9A3CB37F1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3927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A97CE-A457-4D2C-A136-6DD4F616566E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6309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ABE5A-2D7E-4232-AF8F-8C81BDD775C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151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167CB-FEBE-402A-AA48-6B35AA0CEA7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4978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33600"/>
            <a:ext cx="777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CA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CA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0AFD50-E131-4F72-9CBF-920919800CB4}" type="slidenum">
              <a:rPr lang="en-CA" altLang="en-US"/>
              <a:pPr/>
              <a:t>‹#›</a:t>
            </a:fld>
            <a:endParaRPr lang="en-CA" altLang="en-US"/>
          </a:p>
        </p:txBody>
      </p:sp>
      <p:pic>
        <p:nvPicPr>
          <p:cNvPr id="1039" name="Picture 15" descr="\\Fileserver1\shares\print\-= CLIENT LOGOS =-\MLHU\MLHUlogo_horz[K].eps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369570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\\Fileserver1\shares\print\-= CLIENT LOGOS =-\MLHU\choosehealth_alternate.eps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19800"/>
            <a:ext cx="1752600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Zurich B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Zurich B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Zurich B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Zurich B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Zurich B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Zurich B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Zurich B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Zurich B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59436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3099" name="Picture 27" descr="\\Fileserver1\shares\print\mlhu\1529 - communication pieces\slideshow_cover_140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357188"/>
            <a:ext cx="9601200" cy="630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\\Fileserver1\shares\print\mlhu\1529 - communication pieces\MLHUslide1[wapple]\white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11763"/>
            <a:ext cx="3886200" cy="58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7772400" cy="1578496"/>
          </a:xfrm>
        </p:spPr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Video – </a:t>
            </a:r>
            <a:r>
              <a:rPr lang="en-CA" altLang="en-US" b="1" dirty="0" err="1" smtClean="0">
                <a:solidFill>
                  <a:srgbClr val="006345"/>
                </a:solidFill>
                <a:latin typeface="Arial" charset="0"/>
              </a:rPr>
              <a:t>Sexting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27687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CA" altLang="en-US" dirty="0" smtClean="0">
              <a:latin typeface="Arial" charset="0"/>
            </a:endParaRPr>
          </a:p>
          <a:p>
            <a:pPr>
              <a:buNone/>
            </a:pPr>
            <a:endParaRPr lang="en-CA" altLang="en-US" dirty="0" smtClean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636912"/>
            <a:ext cx="8412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dirty="0" smtClean="0"/>
              <a:t> View the following video which shows an example of sexting.</a:t>
            </a:r>
          </a:p>
          <a:p>
            <a:endParaRPr lang="en-CA" dirty="0" smtClean="0"/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 Use the decision-making process to demonstrate what you would do differently in that situation.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Factors in Making Decisions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133600"/>
            <a:ext cx="7850832" cy="3962400"/>
          </a:xfrm>
        </p:spPr>
        <p:txBody>
          <a:bodyPr/>
          <a:lstStyle/>
          <a:p>
            <a:r>
              <a:rPr lang="en-CA" altLang="en-US" sz="2800" dirty="0" smtClean="0">
                <a:latin typeface="Arial" charset="0"/>
              </a:rPr>
              <a:t>What are some factors that influence our decisions?</a:t>
            </a:r>
            <a:endParaRPr lang="en-CA" altLang="en-US" sz="2800" dirty="0"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31840" y="4005064"/>
            <a:ext cx="230425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3491880" y="42210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FACTORS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/>
          <a:p>
            <a:r>
              <a:rPr lang="en-CA" altLang="en-US" dirty="0" smtClean="0">
                <a:solidFill>
                  <a:srgbClr val="006345"/>
                </a:solidFill>
                <a:latin typeface="Arial" charset="0"/>
              </a:rPr>
              <a:t>Decision-Making Process</a:t>
            </a:r>
            <a:endParaRPr lang="en-CA" altLang="en-US" dirty="0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en-CA" altLang="en-US" dirty="0" smtClean="0">
                <a:latin typeface="Arial" charset="0"/>
              </a:rPr>
              <a:t>Making Responsible Decisions</a:t>
            </a:r>
            <a:endParaRPr lang="en-CA" alt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What would you do?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CA" altLang="en-US" sz="2800" dirty="0" smtClean="0">
                <a:latin typeface="Arial" charset="0"/>
              </a:rPr>
              <a:t>Example 1</a:t>
            </a:r>
          </a:p>
          <a:p>
            <a:pPr>
              <a:buNone/>
            </a:pPr>
            <a:endParaRPr lang="en-CA" altLang="en-US" sz="2800" dirty="0" smtClean="0">
              <a:latin typeface="Arial" charset="0"/>
            </a:endParaRPr>
          </a:p>
          <a:p>
            <a:pPr algn="ctr">
              <a:buNone/>
            </a:pPr>
            <a:r>
              <a:rPr lang="en-CA" altLang="en-US" sz="2800" dirty="0" smtClean="0">
                <a:latin typeface="Arial" charset="0"/>
              </a:rPr>
              <a:t>“You get invited to a party; most of your friends also got invited, but your best friend was left out on purpose”</a:t>
            </a:r>
            <a:endParaRPr lang="en-CA" altLang="en-US" sz="2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02290"/>
            <a:ext cx="7772400" cy="1143000"/>
          </a:xfrm>
        </p:spPr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Decision-Making Process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700808"/>
            <a:ext cx="80648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CA" sz="2000" b="1" dirty="0" smtClean="0"/>
              <a:t>Identify the problem </a:t>
            </a:r>
          </a:p>
          <a:p>
            <a:pPr lvl="1"/>
            <a:r>
              <a:rPr lang="en-CA" sz="2000" dirty="0"/>
              <a:t>-</a:t>
            </a:r>
            <a:r>
              <a:rPr lang="en-CA" sz="2000" dirty="0" smtClean="0"/>
              <a:t> list the problem you need to solve</a:t>
            </a:r>
          </a:p>
          <a:p>
            <a:pPr marL="457200" indent="-457200">
              <a:buAutoNum type="arabicPeriod"/>
            </a:pPr>
            <a:r>
              <a:rPr lang="en-CA" sz="2000" b="1" dirty="0" smtClean="0"/>
              <a:t>Gather information</a:t>
            </a:r>
          </a:p>
          <a:p>
            <a:pPr lvl="1"/>
            <a:r>
              <a:rPr lang="en-CA" sz="2000" dirty="0"/>
              <a:t>-</a:t>
            </a:r>
            <a:r>
              <a:rPr lang="en-CA" sz="2000" dirty="0" smtClean="0"/>
              <a:t> learn about different options</a:t>
            </a:r>
          </a:p>
          <a:p>
            <a:pPr marL="457200" indent="-457200">
              <a:buAutoNum type="arabicPeriod"/>
            </a:pPr>
            <a:r>
              <a:rPr lang="en-CA" sz="2000" b="1" dirty="0" smtClean="0"/>
              <a:t>Identify alternatives</a:t>
            </a:r>
          </a:p>
          <a:p>
            <a:pPr lvl="1"/>
            <a:r>
              <a:rPr lang="en-CA" sz="2000" dirty="0"/>
              <a:t>-</a:t>
            </a:r>
            <a:r>
              <a:rPr lang="en-CA" sz="2000" dirty="0" smtClean="0"/>
              <a:t> decide your options</a:t>
            </a:r>
          </a:p>
          <a:p>
            <a:pPr marL="457200" indent="-457200">
              <a:buAutoNum type="arabicPeriod"/>
            </a:pPr>
            <a:r>
              <a:rPr lang="en-CA" sz="2000" b="1" dirty="0" smtClean="0"/>
              <a:t>Predict the immediate and long-term consequences</a:t>
            </a:r>
          </a:p>
          <a:p>
            <a:pPr lvl="1"/>
            <a:r>
              <a:rPr lang="en-CA" sz="2000" dirty="0"/>
              <a:t>-</a:t>
            </a:r>
            <a:r>
              <a:rPr lang="en-CA" sz="2000" dirty="0" smtClean="0"/>
              <a:t> list the pros and cons of your options</a:t>
            </a:r>
          </a:p>
          <a:p>
            <a:pPr marL="457200" indent="-457200">
              <a:buAutoNum type="arabicPeriod"/>
            </a:pPr>
            <a:r>
              <a:rPr lang="en-CA" sz="2000" b="1" dirty="0" smtClean="0"/>
              <a:t>Make the best choice</a:t>
            </a:r>
          </a:p>
          <a:p>
            <a:pPr lvl="1"/>
            <a:r>
              <a:rPr lang="en-CA" sz="2000" dirty="0"/>
              <a:t>-</a:t>
            </a:r>
            <a:r>
              <a:rPr lang="en-CA" sz="2000" dirty="0" smtClean="0"/>
              <a:t> decide which of your alternatives is the best for you</a:t>
            </a:r>
          </a:p>
          <a:p>
            <a:pPr marL="457200" indent="-457200">
              <a:buAutoNum type="arabicPeriod"/>
            </a:pPr>
            <a:r>
              <a:rPr lang="en-CA" sz="2000" b="1" dirty="0" smtClean="0"/>
              <a:t>Act </a:t>
            </a:r>
          </a:p>
          <a:p>
            <a:pPr lvl="1"/>
            <a:r>
              <a:rPr lang="en-CA" sz="2000" dirty="0"/>
              <a:t>-</a:t>
            </a:r>
            <a:r>
              <a:rPr lang="en-CA" sz="2000" dirty="0" smtClean="0"/>
              <a:t> implement your decision</a:t>
            </a:r>
          </a:p>
          <a:p>
            <a:pPr marL="457200" indent="-457200">
              <a:buAutoNum type="arabicPeriod"/>
            </a:pPr>
            <a:r>
              <a:rPr lang="en-CA" sz="2000" b="1" dirty="0" smtClean="0"/>
              <a:t>Evaluate</a:t>
            </a:r>
          </a:p>
          <a:p>
            <a:pPr lvl="1"/>
            <a:r>
              <a:rPr lang="en-CA" sz="2000" dirty="0"/>
              <a:t>-</a:t>
            </a:r>
            <a:r>
              <a:rPr lang="en-CA" sz="2000" dirty="0" smtClean="0"/>
              <a:t> reflect on your decision. What would you do differently next time?</a:t>
            </a:r>
          </a:p>
          <a:p>
            <a:pPr marL="914400" lvl="1" indent="-457200">
              <a:buAutoNum type="arabicPeriod"/>
            </a:pPr>
            <a:endParaRPr lang="en-CA" sz="2000" dirty="0"/>
          </a:p>
          <a:p>
            <a:pPr marL="914400" lvl="1" indent="-457200">
              <a:buAutoNum type="arabicPeriod"/>
            </a:pPr>
            <a:endParaRPr lang="en-CA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Decision-Making Process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475656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Let’s practice using the process!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276872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CA" altLang="en-US" dirty="0" smtClean="0">
                <a:latin typeface="Arial" charset="0"/>
              </a:rPr>
              <a:t>Example 1 – “You get invited to a party; most of your friends also got invited, but your best friend was left out on purpose”</a:t>
            </a:r>
          </a:p>
          <a:p>
            <a:pPr>
              <a:buNone/>
            </a:pPr>
            <a:endParaRPr lang="en-CA" altLang="en-US" dirty="0" smtClean="0">
              <a:latin typeface="Arial" charset="0"/>
            </a:endParaRPr>
          </a:p>
          <a:p>
            <a:pPr>
              <a:buNone/>
            </a:pPr>
            <a:r>
              <a:rPr lang="en-CA" altLang="en-US" dirty="0" smtClean="0">
                <a:latin typeface="Arial" charset="0"/>
              </a:rPr>
              <a:t>Step 1 – Identify the problem</a:t>
            </a:r>
          </a:p>
          <a:p>
            <a:pPr>
              <a:buNone/>
            </a:pPr>
            <a:r>
              <a:rPr lang="en-CA" altLang="en-US" dirty="0" smtClean="0">
                <a:latin typeface="Arial" charset="0"/>
              </a:rPr>
              <a:t>Step 2 – Gather information</a:t>
            </a:r>
          </a:p>
          <a:p>
            <a:pPr>
              <a:buNone/>
            </a:pPr>
            <a:r>
              <a:rPr lang="en-CA" altLang="en-US" dirty="0" smtClean="0">
                <a:latin typeface="Arial" charset="0"/>
              </a:rPr>
              <a:t>Step 3 – Identify alternatives</a:t>
            </a:r>
          </a:p>
          <a:p>
            <a:pPr>
              <a:buNone/>
            </a:pPr>
            <a:r>
              <a:rPr lang="en-CA" altLang="en-US" dirty="0" smtClean="0">
                <a:latin typeface="Arial" charset="0"/>
              </a:rPr>
              <a:t>Step 4 – Predict immediate and long-term consequences</a:t>
            </a:r>
          </a:p>
          <a:p>
            <a:pPr>
              <a:buNone/>
            </a:pPr>
            <a:r>
              <a:rPr lang="en-CA" altLang="en-US" dirty="0" smtClean="0">
                <a:latin typeface="Arial" charset="0"/>
              </a:rPr>
              <a:t>Step 5 – Make the best choice</a:t>
            </a:r>
          </a:p>
          <a:p>
            <a:pPr>
              <a:buNone/>
            </a:pPr>
            <a:r>
              <a:rPr lang="en-CA" altLang="en-US" dirty="0" smtClean="0">
                <a:latin typeface="Arial" charset="0"/>
              </a:rPr>
              <a:t>Step 6 – Act</a:t>
            </a:r>
          </a:p>
          <a:p>
            <a:pPr>
              <a:buNone/>
            </a:pPr>
            <a:r>
              <a:rPr lang="en-CA" altLang="en-US" dirty="0" smtClean="0">
                <a:latin typeface="Arial" charset="0"/>
              </a:rPr>
              <a:t>Step 7 – Evaluate </a:t>
            </a:r>
            <a:endParaRPr lang="en-CA" alt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/>
            </a:r>
            <a:br>
              <a:rPr lang="en-CA" altLang="en-US" b="1" dirty="0" smtClean="0">
                <a:solidFill>
                  <a:srgbClr val="006345"/>
                </a:solidFill>
                <a:latin typeface="Arial" charset="0"/>
              </a:rPr>
            </a:br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/>
            </a:r>
            <a:br>
              <a:rPr lang="en-CA" altLang="en-US" b="1" dirty="0" smtClean="0">
                <a:solidFill>
                  <a:srgbClr val="006345"/>
                </a:solidFill>
                <a:latin typeface="Arial" charset="0"/>
              </a:rPr>
            </a:br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/>
            </a:r>
            <a:br>
              <a:rPr lang="en-CA" altLang="en-US" b="1" dirty="0" smtClean="0">
                <a:solidFill>
                  <a:srgbClr val="006345"/>
                </a:solidFill>
                <a:latin typeface="Arial" charset="0"/>
              </a:rPr>
            </a:br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/>
            </a:r>
            <a:br>
              <a:rPr lang="en-CA" altLang="en-US" b="1" dirty="0" smtClean="0">
                <a:solidFill>
                  <a:srgbClr val="006345"/>
                </a:solidFill>
                <a:latin typeface="Arial" charset="0"/>
              </a:rPr>
            </a:br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/>
            </a:r>
            <a:br>
              <a:rPr lang="en-CA" altLang="en-US" b="1" dirty="0" smtClean="0">
                <a:solidFill>
                  <a:srgbClr val="006345"/>
                </a:solidFill>
                <a:latin typeface="Arial" charset="0"/>
              </a:rPr>
            </a:br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Try for yourself using examples 2 and 3!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27687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CA" altLang="en-US" dirty="0" smtClean="0">
              <a:latin typeface="Arial" charset="0"/>
            </a:endParaRPr>
          </a:p>
          <a:p>
            <a:pPr>
              <a:buNone/>
            </a:pPr>
            <a:endParaRPr lang="en-CA" alt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Example 2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515" y="3107869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CA" altLang="en-US" dirty="0">
                <a:latin typeface="Arial" charset="0"/>
              </a:rPr>
              <a:t>“Your friends (including your crush) start smoking/drinking which they think makes them cool</a:t>
            </a:r>
            <a:r>
              <a:rPr lang="en-CA" altLang="en-US" dirty="0" smtClean="0">
                <a:latin typeface="Arial" charset="0"/>
              </a:rPr>
              <a:t>.”</a:t>
            </a:r>
          </a:p>
          <a:p>
            <a:pPr algn="ctr">
              <a:buNone/>
            </a:pPr>
            <a:endParaRPr lang="en-CA" altLang="en-US" dirty="0">
              <a:latin typeface="Arial" charset="0"/>
            </a:endParaRPr>
          </a:p>
          <a:p>
            <a:pPr algn="ctr">
              <a:buNone/>
            </a:pPr>
            <a:endParaRPr lang="en-CA" alt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 smtClean="0">
                <a:solidFill>
                  <a:srgbClr val="006345"/>
                </a:solidFill>
                <a:latin typeface="Arial" charset="0"/>
              </a:rPr>
              <a:t>Example 3</a:t>
            </a:r>
            <a:endParaRPr lang="en-CA" altLang="en-US" b="1" dirty="0">
              <a:solidFill>
                <a:srgbClr val="006345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9026" y="2996952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CA" altLang="en-US" dirty="0">
                <a:latin typeface="Arial" charset="0"/>
              </a:rPr>
              <a:t>“You arrive to school early one morning and see someone getting shoved and bullied by a few older students</a:t>
            </a:r>
            <a:r>
              <a:rPr lang="en-CA" altLang="en-US" dirty="0" smtClean="0">
                <a:latin typeface="Arial" charset="0"/>
              </a:rPr>
              <a:t>.”</a:t>
            </a:r>
          </a:p>
          <a:p>
            <a:pPr algn="ctr">
              <a:buNone/>
            </a:pPr>
            <a:endParaRPr lang="en-CA" altLang="en-US" dirty="0">
              <a:latin typeface="Arial" charset="0"/>
            </a:endParaRPr>
          </a:p>
          <a:p>
            <a:pPr algn="ctr">
              <a:buNone/>
            </a:pPr>
            <a:endParaRPr lang="en-CA" altLang="en-US" dirty="0" smtClean="0">
              <a:latin typeface="Arial" charset="0"/>
            </a:endParaRPr>
          </a:p>
          <a:p>
            <a:pPr algn="ctr">
              <a:buNone/>
            </a:pPr>
            <a:endParaRPr lang="en-CA" altLang="en-US" dirty="0">
              <a:latin typeface="Arial" charset="0"/>
            </a:endParaRPr>
          </a:p>
          <a:p>
            <a:pPr algn="ctr">
              <a:buNone/>
            </a:pPr>
            <a:endParaRPr lang="en-CA" altLang="en-US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LHUslide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Zurich BT"/>
        <a:ea typeface=""/>
        <a:cs typeface=""/>
      </a:majorFont>
      <a:minorFont>
        <a:latin typeface="Zurich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MLHUslide</Template>
  <TotalTime>0</TotalTime>
  <Words>296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MLHUslide</vt:lpstr>
      <vt:lpstr>PowerPoint Presentation</vt:lpstr>
      <vt:lpstr>Decision-Making Process</vt:lpstr>
      <vt:lpstr>What would you do?</vt:lpstr>
      <vt:lpstr>Decision-Making Process</vt:lpstr>
      <vt:lpstr>Decision-Making Process</vt:lpstr>
      <vt:lpstr>Let’s practice using the process!</vt:lpstr>
      <vt:lpstr>     Try for yourself using examples 2 and 3!</vt:lpstr>
      <vt:lpstr>Example 2</vt:lpstr>
      <vt:lpstr>Example 3</vt:lpstr>
      <vt:lpstr>Video – Sexting</vt:lpstr>
      <vt:lpstr>Factors in Making Decisions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2014-11-06T19:36:07Z</dcterms:created>
  <dcterms:modified xsi:type="dcterms:W3CDTF">2014-11-06T19:36:28Z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