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35800" y="0"/>
            <a:ext cx="11556212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6925945" cy="5486400"/>
          </a:xfrm>
          <a:custGeom>
            <a:avLst/>
            <a:gdLst/>
            <a:ahLst/>
            <a:cxnLst/>
            <a:rect l="l" t="t" r="r" b="b"/>
            <a:pathLst>
              <a:path w="6925945" h="5486400">
                <a:moveTo>
                  <a:pt x="6925640" y="0"/>
                </a:moveTo>
                <a:lnTo>
                  <a:pt x="0" y="0"/>
                </a:lnTo>
                <a:lnTo>
                  <a:pt x="0" y="5486400"/>
                </a:lnTo>
                <a:lnTo>
                  <a:pt x="6925640" y="5486400"/>
                </a:lnTo>
                <a:lnTo>
                  <a:pt x="69256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6925945" cy="5486400"/>
          </a:xfrm>
          <a:custGeom>
            <a:avLst/>
            <a:gdLst/>
            <a:ahLst/>
            <a:cxnLst/>
            <a:rect l="l" t="t" r="r" b="b"/>
            <a:pathLst>
              <a:path w="6925945" h="5486400">
                <a:moveTo>
                  <a:pt x="0" y="0"/>
                </a:moveTo>
                <a:lnTo>
                  <a:pt x="6925640" y="0"/>
                </a:lnTo>
                <a:lnTo>
                  <a:pt x="6925640" y="5486400"/>
                </a:lnTo>
                <a:lnTo>
                  <a:pt x="0" y="54864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0148172" y="474536"/>
            <a:ext cx="365760" cy="381000"/>
          </a:xfrm>
          <a:custGeom>
            <a:avLst/>
            <a:gdLst/>
            <a:ahLst/>
            <a:cxnLst/>
            <a:rect l="l" t="t" r="r" b="b"/>
            <a:pathLst>
              <a:path w="365759" h="381000">
                <a:moveTo>
                  <a:pt x="182880" y="0"/>
                </a:moveTo>
                <a:lnTo>
                  <a:pt x="134262" y="6805"/>
                </a:lnTo>
                <a:lnTo>
                  <a:pt x="90576" y="26009"/>
                </a:lnTo>
                <a:lnTo>
                  <a:pt x="53563" y="55797"/>
                </a:lnTo>
                <a:lnTo>
                  <a:pt x="24968" y="94352"/>
                </a:lnTo>
                <a:lnTo>
                  <a:pt x="6532" y="139858"/>
                </a:lnTo>
                <a:lnTo>
                  <a:pt x="0" y="190500"/>
                </a:lnTo>
                <a:lnTo>
                  <a:pt x="6532" y="241141"/>
                </a:lnTo>
                <a:lnTo>
                  <a:pt x="24968" y="286647"/>
                </a:lnTo>
                <a:lnTo>
                  <a:pt x="53563" y="325202"/>
                </a:lnTo>
                <a:lnTo>
                  <a:pt x="90576" y="354990"/>
                </a:lnTo>
                <a:lnTo>
                  <a:pt x="134262" y="374194"/>
                </a:lnTo>
                <a:lnTo>
                  <a:pt x="182880" y="381000"/>
                </a:lnTo>
                <a:lnTo>
                  <a:pt x="231497" y="374194"/>
                </a:lnTo>
                <a:lnTo>
                  <a:pt x="275183" y="354990"/>
                </a:lnTo>
                <a:lnTo>
                  <a:pt x="312196" y="325202"/>
                </a:lnTo>
                <a:lnTo>
                  <a:pt x="340791" y="286647"/>
                </a:lnTo>
                <a:lnTo>
                  <a:pt x="359227" y="241141"/>
                </a:lnTo>
                <a:lnTo>
                  <a:pt x="365760" y="190500"/>
                </a:lnTo>
                <a:lnTo>
                  <a:pt x="359227" y="139858"/>
                </a:lnTo>
                <a:lnTo>
                  <a:pt x="340791" y="94352"/>
                </a:lnTo>
                <a:lnTo>
                  <a:pt x="312196" y="55797"/>
                </a:lnTo>
                <a:lnTo>
                  <a:pt x="275183" y="26009"/>
                </a:lnTo>
                <a:lnTo>
                  <a:pt x="231497" y="6805"/>
                </a:lnTo>
                <a:lnTo>
                  <a:pt x="182880" y="0"/>
                </a:lnTo>
                <a:close/>
              </a:path>
            </a:pathLst>
          </a:custGeom>
          <a:solidFill>
            <a:srgbClr val="3856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0148172" y="474536"/>
            <a:ext cx="365760" cy="381000"/>
          </a:xfrm>
          <a:custGeom>
            <a:avLst/>
            <a:gdLst/>
            <a:ahLst/>
            <a:cxnLst/>
            <a:rect l="l" t="t" r="r" b="b"/>
            <a:pathLst>
              <a:path w="365759" h="381000">
                <a:moveTo>
                  <a:pt x="0" y="190500"/>
                </a:moveTo>
                <a:lnTo>
                  <a:pt x="6532" y="139858"/>
                </a:lnTo>
                <a:lnTo>
                  <a:pt x="24968" y="94352"/>
                </a:lnTo>
                <a:lnTo>
                  <a:pt x="53563" y="55797"/>
                </a:lnTo>
                <a:lnTo>
                  <a:pt x="90576" y="26009"/>
                </a:lnTo>
                <a:lnTo>
                  <a:pt x="134262" y="6805"/>
                </a:lnTo>
                <a:lnTo>
                  <a:pt x="182880" y="0"/>
                </a:lnTo>
                <a:lnTo>
                  <a:pt x="231497" y="6805"/>
                </a:lnTo>
                <a:lnTo>
                  <a:pt x="275183" y="26009"/>
                </a:lnTo>
                <a:lnTo>
                  <a:pt x="312196" y="55797"/>
                </a:lnTo>
                <a:lnTo>
                  <a:pt x="340791" y="94352"/>
                </a:lnTo>
                <a:lnTo>
                  <a:pt x="359227" y="139858"/>
                </a:lnTo>
                <a:lnTo>
                  <a:pt x="365760" y="190500"/>
                </a:lnTo>
                <a:lnTo>
                  <a:pt x="359227" y="241141"/>
                </a:lnTo>
                <a:lnTo>
                  <a:pt x="340791" y="286647"/>
                </a:lnTo>
                <a:lnTo>
                  <a:pt x="312196" y="325202"/>
                </a:lnTo>
                <a:lnTo>
                  <a:pt x="275183" y="354990"/>
                </a:lnTo>
                <a:lnTo>
                  <a:pt x="231497" y="374194"/>
                </a:lnTo>
                <a:lnTo>
                  <a:pt x="182880" y="381000"/>
                </a:lnTo>
                <a:lnTo>
                  <a:pt x="134262" y="374194"/>
                </a:lnTo>
                <a:lnTo>
                  <a:pt x="90576" y="354990"/>
                </a:lnTo>
                <a:lnTo>
                  <a:pt x="53563" y="325202"/>
                </a:lnTo>
                <a:lnTo>
                  <a:pt x="24968" y="286647"/>
                </a:lnTo>
                <a:lnTo>
                  <a:pt x="6532" y="241141"/>
                </a:lnTo>
                <a:lnTo>
                  <a:pt x="0" y="190500"/>
                </a:lnTo>
                <a:close/>
              </a:path>
            </a:pathLst>
          </a:custGeom>
          <a:ln w="38100">
            <a:solidFill>
              <a:srgbClr val="53823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260408" y="499936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3332558" y="6408420"/>
            <a:ext cx="403860" cy="419100"/>
            <a:chOff x="3332558" y="6408420"/>
            <a:chExt cx="403860" cy="419100"/>
          </a:xfrm>
        </p:grpSpPr>
        <p:sp>
          <p:nvSpPr>
            <p:cNvPr id="4" name="object 4" descr=""/>
            <p:cNvSpPr/>
            <p:nvPr/>
          </p:nvSpPr>
          <p:spPr>
            <a:xfrm>
              <a:off x="3351608" y="6427470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60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499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0999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499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351608" y="6427470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60" h="381000">
                  <a:moveTo>
                    <a:pt x="0" y="190499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499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0999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499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463845" y="6452870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8944927" y="1130141"/>
            <a:ext cx="403860" cy="419100"/>
            <a:chOff x="8944927" y="1130141"/>
            <a:chExt cx="403860" cy="419100"/>
          </a:xfrm>
        </p:grpSpPr>
        <p:sp>
          <p:nvSpPr>
            <p:cNvPr id="8" name="object 8" descr=""/>
            <p:cNvSpPr/>
            <p:nvPr/>
          </p:nvSpPr>
          <p:spPr>
            <a:xfrm>
              <a:off x="8963977" y="1149191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500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1000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500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8963977" y="1149191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0" y="190500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500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1000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500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9076212" y="1174591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9250203" y="118110"/>
            <a:ext cx="403860" cy="419100"/>
            <a:chOff x="9250203" y="118110"/>
            <a:chExt cx="403860" cy="419100"/>
          </a:xfrm>
        </p:grpSpPr>
        <p:sp>
          <p:nvSpPr>
            <p:cNvPr id="12" name="object 12" descr=""/>
            <p:cNvSpPr/>
            <p:nvPr/>
          </p:nvSpPr>
          <p:spPr>
            <a:xfrm>
              <a:off x="9269253" y="137160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500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1000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500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9269253" y="137160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0" y="190500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500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1000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500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9381490" y="162559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9127806" y="1398269"/>
            <a:ext cx="487045" cy="955675"/>
            <a:chOff x="9127806" y="1398269"/>
            <a:chExt cx="487045" cy="955675"/>
          </a:xfrm>
        </p:grpSpPr>
        <p:sp>
          <p:nvSpPr>
            <p:cNvPr id="16" name="object 16" descr=""/>
            <p:cNvSpPr/>
            <p:nvPr/>
          </p:nvSpPr>
          <p:spPr>
            <a:xfrm>
              <a:off x="9229487" y="1417319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500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1000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500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9229487" y="1417319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0" y="190500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500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1000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500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9146856" y="1953577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500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1000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500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9146856" y="1953577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0" y="190500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500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1000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500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9259092" y="1978977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9310685" y="2470785"/>
            <a:ext cx="403860" cy="419100"/>
            <a:chOff x="9310685" y="2470785"/>
            <a:chExt cx="403860" cy="419100"/>
          </a:xfrm>
        </p:grpSpPr>
        <p:sp>
          <p:nvSpPr>
            <p:cNvPr id="22" name="object 22" descr=""/>
            <p:cNvSpPr/>
            <p:nvPr/>
          </p:nvSpPr>
          <p:spPr>
            <a:xfrm>
              <a:off x="9329735" y="2489835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500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1000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500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9329735" y="2489835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0" y="190500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500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1000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500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9441972" y="2515234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8614409" y="278129"/>
            <a:ext cx="403860" cy="419100"/>
            <a:chOff x="8614409" y="278129"/>
            <a:chExt cx="403860" cy="419100"/>
          </a:xfrm>
        </p:grpSpPr>
        <p:sp>
          <p:nvSpPr>
            <p:cNvPr id="26" name="object 26" descr=""/>
            <p:cNvSpPr/>
            <p:nvPr/>
          </p:nvSpPr>
          <p:spPr>
            <a:xfrm>
              <a:off x="8633459" y="297179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500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1000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500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8633459" y="297179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0" y="190500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500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1000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500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8745696" y="322579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10312002" y="836486"/>
            <a:ext cx="403860" cy="419100"/>
            <a:chOff x="10312002" y="836486"/>
            <a:chExt cx="403860" cy="419100"/>
          </a:xfrm>
        </p:grpSpPr>
        <p:sp>
          <p:nvSpPr>
            <p:cNvPr id="30" name="object 30" descr=""/>
            <p:cNvSpPr/>
            <p:nvPr/>
          </p:nvSpPr>
          <p:spPr>
            <a:xfrm>
              <a:off x="10331052" y="855536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500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1000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500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0331052" y="855536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0" y="190500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500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1000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500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/>
          <p:nvPr/>
        </p:nvSpPr>
        <p:spPr>
          <a:xfrm>
            <a:off x="10443288" y="880936"/>
            <a:ext cx="1416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37429" y="761354"/>
            <a:ext cx="6764655" cy="441515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algn="ctr" marL="11430">
              <a:lnSpc>
                <a:spcPct val="100000"/>
              </a:lnSpc>
              <a:spcBef>
                <a:spcPts val="1060"/>
              </a:spcBef>
            </a:pPr>
            <a:r>
              <a:rPr dirty="0" sz="1600" b="1">
                <a:latin typeface="Arial"/>
                <a:cs typeface="Arial"/>
              </a:rPr>
              <a:t>London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Good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Food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Box</a:t>
            </a:r>
            <a:r>
              <a:rPr dirty="0" sz="1600" spc="-5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Locations</a:t>
            </a:r>
            <a:endParaRPr sz="16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spcBef>
                <a:spcPts val="960"/>
              </a:spcBef>
              <a:buAutoNum type="arabicPeriod"/>
              <a:tabLst>
                <a:tab pos="240029" algn="l"/>
              </a:tabLst>
            </a:pPr>
            <a:r>
              <a:rPr dirty="0" sz="1600" b="1">
                <a:latin typeface="Arial"/>
                <a:cs typeface="Arial"/>
              </a:rPr>
              <a:t>Chippewa</a:t>
            </a:r>
            <a:r>
              <a:rPr dirty="0" sz="1600" spc="-5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of</a:t>
            </a:r>
            <a:r>
              <a:rPr dirty="0" sz="1600" spc="-2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the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Thames</a:t>
            </a:r>
            <a:r>
              <a:rPr dirty="0" sz="1600" spc="-2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First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Nations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328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Chippewa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Rd,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Muncey</a:t>
            </a:r>
            <a:endParaRPr sz="16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buAutoNum type="arabicPeriod"/>
              <a:tabLst>
                <a:tab pos="240029" algn="l"/>
              </a:tabLst>
            </a:pPr>
            <a:r>
              <a:rPr dirty="0" sz="1600" b="1">
                <a:latin typeface="Arial"/>
                <a:cs typeface="Arial"/>
              </a:rPr>
              <a:t>Crouch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Neighbourhood </a:t>
            </a:r>
            <a:r>
              <a:rPr dirty="0" sz="1600" b="1">
                <a:latin typeface="Arial"/>
                <a:cs typeface="Arial"/>
              </a:rPr>
              <a:t>Resource</a:t>
            </a:r>
            <a:r>
              <a:rPr dirty="0" sz="1600" spc="-2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Centre</a:t>
            </a:r>
            <a:r>
              <a:rPr dirty="0" sz="1600" spc="-25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550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Hamilton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Rd</a:t>
            </a:r>
            <a:endParaRPr sz="16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buAutoNum type="arabicPeriod"/>
              <a:tabLst>
                <a:tab pos="240029" algn="l"/>
              </a:tabLst>
            </a:pPr>
            <a:r>
              <a:rPr dirty="0" sz="1600" b="1">
                <a:latin typeface="Arial"/>
                <a:cs typeface="Arial"/>
              </a:rPr>
              <a:t>Family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Centre</a:t>
            </a:r>
            <a:r>
              <a:rPr dirty="0" sz="1600" spc="-8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Argyle</a:t>
            </a:r>
            <a:r>
              <a:rPr dirty="0" sz="1600" spc="20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1990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Royal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Cres</a:t>
            </a:r>
            <a:endParaRPr sz="16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buAutoNum type="arabicPeriod"/>
              <a:tabLst>
                <a:tab pos="240029" algn="l"/>
              </a:tabLst>
            </a:pPr>
            <a:r>
              <a:rPr dirty="0" sz="1600" b="1">
                <a:latin typeface="Arial"/>
                <a:cs typeface="Arial"/>
              </a:rPr>
              <a:t>Family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Centre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spc="-20" b="1">
                <a:latin typeface="Arial"/>
                <a:cs typeface="Arial"/>
              </a:rPr>
              <a:t>Carling-</a:t>
            </a:r>
            <a:r>
              <a:rPr dirty="0" sz="1600" b="1">
                <a:latin typeface="Arial"/>
                <a:cs typeface="Arial"/>
              </a:rPr>
              <a:t>Thames</a:t>
            </a:r>
            <a:r>
              <a:rPr dirty="0" sz="1600" spc="20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335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Belfield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St</a:t>
            </a:r>
            <a:endParaRPr sz="16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buAutoNum type="arabicPeriod"/>
              <a:tabLst>
                <a:tab pos="240029" algn="l"/>
              </a:tabLst>
            </a:pPr>
            <a:r>
              <a:rPr dirty="0" sz="1600" b="1">
                <a:latin typeface="Arial"/>
                <a:cs typeface="Arial"/>
              </a:rPr>
              <a:t>Family</a:t>
            </a:r>
            <a:r>
              <a:rPr dirty="0" sz="1600" spc="-4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Centre</a:t>
            </a:r>
            <a:r>
              <a:rPr dirty="0" sz="1600" spc="-4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Westminster</a:t>
            </a:r>
            <a:r>
              <a:rPr dirty="0" sz="1600" spc="-20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690</a:t>
            </a:r>
            <a:r>
              <a:rPr dirty="0" sz="1600" spc="-6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Osgoode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Dr</a:t>
            </a:r>
            <a:endParaRPr sz="16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buAutoNum type="arabicPeriod"/>
              <a:tabLst>
                <a:tab pos="240029" algn="l"/>
              </a:tabLst>
            </a:pPr>
            <a:r>
              <a:rPr dirty="0" sz="1600" b="1">
                <a:latin typeface="Arial"/>
                <a:cs typeface="Arial"/>
              </a:rPr>
              <a:t>Glen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Cairn</a:t>
            </a:r>
            <a:r>
              <a:rPr dirty="0" sz="1600" spc="-2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Neighbourhood</a:t>
            </a:r>
            <a:r>
              <a:rPr dirty="0" sz="1600" spc="1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Resource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Centre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244</a:t>
            </a:r>
            <a:r>
              <a:rPr dirty="0" sz="1600" spc="-10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Adelaide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St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South</a:t>
            </a:r>
            <a:endParaRPr sz="16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buAutoNum type="arabicPeriod"/>
              <a:tabLst>
                <a:tab pos="240029" algn="l"/>
              </a:tabLst>
            </a:pPr>
            <a:r>
              <a:rPr dirty="0" sz="1600" b="1">
                <a:latin typeface="Arial"/>
                <a:cs typeface="Arial"/>
              </a:rPr>
              <a:t>Good</a:t>
            </a:r>
            <a:r>
              <a:rPr dirty="0" sz="1600" spc="-2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News</a:t>
            </a:r>
            <a:r>
              <a:rPr dirty="0" sz="1600" spc="-5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Christian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Reformed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Church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476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Clarke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Rd</a:t>
            </a:r>
            <a:endParaRPr sz="16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buAutoNum type="arabicPeriod"/>
              <a:tabLst>
                <a:tab pos="240029" algn="l"/>
              </a:tabLst>
            </a:pPr>
            <a:r>
              <a:rPr dirty="0" sz="1600" b="1">
                <a:latin typeface="Arial"/>
                <a:cs typeface="Arial"/>
              </a:rPr>
              <a:t>London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Intercommunity Health</a:t>
            </a:r>
            <a:r>
              <a:rPr dirty="0" sz="1600" spc="-4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Centre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659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Dundas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St</a:t>
            </a:r>
            <a:endParaRPr sz="1600">
              <a:latin typeface="Arial"/>
              <a:cs typeface="Arial"/>
            </a:endParaRPr>
          </a:p>
          <a:p>
            <a:pPr marL="240029" indent="-227329">
              <a:lnSpc>
                <a:spcPct val="100000"/>
              </a:lnSpc>
              <a:buAutoNum type="arabicPeriod"/>
              <a:tabLst>
                <a:tab pos="240029" algn="l"/>
              </a:tabLst>
            </a:pPr>
            <a:r>
              <a:rPr dirty="0" sz="1600" b="1">
                <a:latin typeface="Arial"/>
                <a:cs typeface="Arial"/>
              </a:rPr>
              <a:t>London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Intercommunity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Health</a:t>
            </a:r>
            <a:r>
              <a:rPr dirty="0" sz="1600" spc="-5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Centre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7-</a:t>
            </a:r>
            <a:r>
              <a:rPr dirty="0" sz="1600">
                <a:latin typeface="Arial"/>
                <a:cs typeface="Arial"/>
              </a:rPr>
              <a:t>1335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Huron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St</a:t>
            </a:r>
            <a:endParaRPr sz="16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buAutoNum type="arabicPeriod"/>
              <a:tabLst>
                <a:tab pos="352425" algn="l"/>
              </a:tabLst>
            </a:pPr>
            <a:r>
              <a:rPr dirty="0" sz="1600" b="1">
                <a:latin typeface="Arial"/>
                <a:cs typeface="Arial"/>
              </a:rPr>
              <a:t>London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Intercommunity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Health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Centre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1-</a:t>
            </a:r>
            <a:r>
              <a:rPr dirty="0" sz="1600">
                <a:latin typeface="Arial"/>
                <a:cs typeface="Arial"/>
              </a:rPr>
              <a:t>1700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Dundas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St</a:t>
            </a:r>
            <a:endParaRPr sz="1600">
              <a:latin typeface="Arial"/>
              <a:cs typeface="Arial"/>
            </a:endParaRPr>
          </a:p>
          <a:p>
            <a:pPr marL="341630" indent="-328930">
              <a:lnSpc>
                <a:spcPct val="100000"/>
              </a:lnSpc>
              <a:buAutoNum type="arabicPeriod"/>
              <a:tabLst>
                <a:tab pos="341630" algn="l"/>
              </a:tabLst>
            </a:pPr>
            <a:r>
              <a:rPr dirty="0" sz="1600" b="1">
                <a:latin typeface="Arial"/>
                <a:cs typeface="Arial"/>
              </a:rPr>
              <a:t>LUSO</a:t>
            </a:r>
            <a:r>
              <a:rPr dirty="0" sz="1600" spc="-6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Community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Services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1193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Oxford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St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East</a:t>
            </a:r>
            <a:endParaRPr sz="16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buAutoNum type="arabicPeriod"/>
              <a:tabLst>
                <a:tab pos="352425" algn="l"/>
              </a:tabLst>
            </a:pPr>
            <a:r>
              <a:rPr dirty="0" sz="1600" b="1">
                <a:latin typeface="Arial"/>
                <a:cs typeface="Arial"/>
              </a:rPr>
              <a:t>VON</a:t>
            </a:r>
            <a:r>
              <a:rPr dirty="0" sz="1600" spc="-25" b="1">
                <a:latin typeface="Arial"/>
                <a:cs typeface="Arial"/>
              </a:rPr>
              <a:t> </a:t>
            </a:r>
            <a:r>
              <a:rPr dirty="0" sz="1600" spc="-20" b="1">
                <a:latin typeface="Arial"/>
                <a:cs typeface="Arial"/>
              </a:rPr>
              <a:t>Middlesex-</a:t>
            </a:r>
            <a:r>
              <a:rPr dirty="0" sz="1600" b="1">
                <a:latin typeface="Arial"/>
                <a:cs typeface="Arial"/>
              </a:rPr>
              <a:t>Elgin</a:t>
            </a:r>
            <a:r>
              <a:rPr dirty="0" sz="1600" spc="10" b="1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1151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Florence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St</a:t>
            </a:r>
            <a:endParaRPr sz="16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buAutoNum type="arabicPeriod"/>
              <a:tabLst>
                <a:tab pos="352425" algn="l"/>
              </a:tabLst>
            </a:pPr>
            <a:r>
              <a:rPr dirty="0" sz="1600" b="1">
                <a:latin typeface="Arial"/>
                <a:cs typeface="Arial"/>
              </a:rPr>
              <a:t>ONEIDA</a:t>
            </a:r>
            <a:r>
              <a:rPr dirty="0" sz="1600" spc="-8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Nations</a:t>
            </a:r>
            <a:r>
              <a:rPr dirty="0" sz="1600" spc="-2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of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the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Thames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2213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Elm</a:t>
            </a:r>
            <a:r>
              <a:rPr dirty="0" sz="1600" spc="-1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Ave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Rd,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Southwold</a:t>
            </a:r>
            <a:endParaRPr sz="16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buAutoNum type="arabicPeriod"/>
              <a:tabLst>
                <a:tab pos="352425" algn="l"/>
              </a:tabLst>
            </a:pPr>
            <a:r>
              <a:rPr dirty="0" sz="1600" b="1">
                <a:latin typeface="Arial"/>
                <a:cs typeface="Arial"/>
              </a:rPr>
              <a:t>Northwest</a:t>
            </a:r>
            <a:r>
              <a:rPr dirty="0" sz="1600" spc="-6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London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Resource</a:t>
            </a:r>
            <a:r>
              <a:rPr dirty="0" sz="1600" spc="-5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Centre</a:t>
            </a:r>
            <a:r>
              <a:rPr dirty="0" sz="1600" spc="-30" b="1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27A-</a:t>
            </a:r>
            <a:r>
              <a:rPr dirty="0" sz="1600">
                <a:latin typeface="Arial"/>
                <a:cs typeface="Arial"/>
              </a:rPr>
              <a:t>1225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Wonderland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Rd</a:t>
            </a:r>
            <a:endParaRPr sz="16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buAutoNum type="arabicPeriod"/>
              <a:tabLst>
                <a:tab pos="352425" algn="l"/>
              </a:tabLst>
            </a:pPr>
            <a:r>
              <a:rPr dirty="0" sz="1600" b="1">
                <a:latin typeface="Arial"/>
                <a:cs typeface="Arial"/>
              </a:rPr>
              <a:t>South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London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Neighbourhood </a:t>
            </a:r>
            <a:r>
              <a:rPr dirty="0" sz="1600" b="1">
                <a:latin typeface="Arial"/>
                <a:cs typeface="Arial"/>
              </a:rPr>
              <a:t>Resource</a:t>
            </a:r>
            <a:r>
              <a:rPr dirty="0" sz="1600" spc="-4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Centre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spc="-50">
                <a:latin typeface="Arial"/>
                <a:cs typeface="Arial"/>
              </a:rPr>
              <a:t>1119</a:t>
            </a:r>
            <a:r>
              <a:rPr dirty="0" sz="1600" spc="-4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Jalna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Blvd</a:t>
            </a:r>
            <a:endParaRPr sz="160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buAutoNum type="arabicPeriod"/>
              <a:tabLst>
                <a:tab pos="352425" algn="l"/>
              </a:tabLst>
            </a:pPr>
            <a:r>
              <a:rPr dirty="0" sz="1600" b="1">
                <a:latin typeface="Arial"/>
                <a:cs typeface="Arial"/>
              </a:rPr>
              <a:t>Southwest</a:t>
            </a:r>
            <a:r>
              <a:rPr dirty="0" sz="1600" spc="-7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Ontario</a:t>
            </a:r>
            <a:r>
              <a:rPr dirty="0" sz="1600" spc="-6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Aboriginal</a:t>
            </a:r>
            <a:r>
              <a:rPr dirty="0" sz="1600" spc="1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Health</a:t>
            </a:r>
            <a:r>
              <a:rPr dirty="0" sz="1600" spc="-90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Access</a:t>
            </a:r>
            <a:r>
              <a:rPr dirty="0" sz="1600" spc="-15" b="1">
                <a:latin typeface="Arial"/>
                <a:cs typeface="Arial"/>
              </a:rPr>
              <a:t> </a:t>
            </a:r>
            <a:r>
              <a:rPr dirty="0" sz="1600" b="1">
                <a:latin typeface="Arial"/>
                <a:cs typeface="Arial"/>
              </a:rPr>
              <a:t>Centre</a:t>
            </a:r>
            <a:r>
              <a:rPr dirty="0" sz="1600" spc="-40" b="1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493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Dundas</a:t>
            </a:r>
            <a:r>
              <a:rPr dirty="0" sz="1600" spc="-65">
                <a:latin typeface="Arial"/>
                <a:cs typeface="Arial"/>
              </a:rPr>
              <a:t> </a:t>
            </a:r>
            <a:r>
              <a:rPr dirty="0" sz="1600" spc="-25">
                <a:latin typeface="Arial"/>
                <a:cs typeface="Arial"/>
              </a:rPr>
              <a:t>St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34" name="object 34" descr=""/>
          <p:cNvGrpSpPr/>
          <p:nvPr/>
        </p:nvGrpSpPr>
        <p:grpSpPr>
          <a:xfrm>
            <a:off x="7099696" y="541496"/>
            <a:ext cx="3159125" cy="2746375"/>
            <a:chOff x="7099696" y="541496"/>
            <a:chExt cx="3159125" cy="2746375"/>
          </a:xfrm>
        </p:grpSpPr>
        <p:sp>
          <p:nvSpPr>
            <p:cNvPr id="35" name="object 35" descr=""/>
            <p:cNvSpPr/>
            <p:nvPr/>
          </p:nvSpPr>
          <p:spPr>
            <a:xfrm>
              <a:off x="8880036" y="2887265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500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1000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500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8880036" y="2887265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0" y="190500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500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1000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500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9353410" y="1070609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500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1000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500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9353410" y="1070609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0" y="190500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500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1000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500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7118746" y="590859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500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1000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500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7118746" y="590859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0" y="190500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500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1000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500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9266256" y="560546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500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1000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500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9266256" y="560546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0" y="190500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500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1000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500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9873852" y="768191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500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1000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500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9873852" y="768191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0" y="190500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500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1000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500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 descr=""/>
          <p:cNvSpPr txBox="1"/>
          <p:nvPr/>
        </p:nvSpPr>
        <p:spPr>
          <a:xfrm>
            <a:off x="9926120" y="785924"/>
            <a:ext cx="2578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9324445" y="585899"/>
            <a:ext cx="2578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11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9341722" y="1039870"/>
            <a:ext cx="325755" cy="702945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80645">
              <a:lnSpc>
                <a:spcPct val="100000"/>
              </a:lnSpc>
              <a:spcBef>
                <a:spcPts val="605"/>
              </a:spcBef>
            </a:pP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12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800" spc="-5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7171033" y="620417"/>
            <a:ext cx="2578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14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8932396" y="2930192"/>
            <a:ext cx="2578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15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50" name="object 50" descr=""/>
          <p:cNvGrpSpPr/>
          <p:nvPr/>
        </p:nvGrpSpPr>
        <p:grpSpPr>
          <a:xfrm>
            <a:off x="4892277" y="1155143"/>
            <a:ext cx="4126229" cy="5672455"/>
            <a:chOff x="4892277" y="1155143"/>
            <a:chExt cx="4126229" cy="5672455"/>
          </a:xfrm>
        </p:grpSpPr>
        <p:sp>
          <p:nvSpPr>
            <p:cNvPr id="51" name="object 51" descr=""/>
            <p:cNvSpPr/>
            <p:nvPr/>
          </p:nvSpPr>
          <p:spPr>
            <a:xfrm>
              <a:off x="4911327" y="6427469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60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499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0999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499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4911327" y="6427469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60" h="381000">
                  <a:moveTo>
                    <a:pt x="0" y="190499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499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0999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499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8633459" y="1174193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182880" y="0"/>
                  </a:moveTo>
                  <a:lnTo>
                    <a:pt x="134262" y="6805"/>
                  </a:lnTo>
                  <a:lnTo>
                    <a:pt x="90576" y="26009"/>
                  </a:lnTo>
                  <a:lnTo>
                    <a:pt x="53563" y="55797"/>
                  </a:lnTo>
                  <a:lnTo>
                    <a:pt x="24968" y="94352"/>
                  </a:lnTo>
                  <a:lnTo>
                    <a:pt x="6532" y="139858"/>
                  </a:lnTo>
                  <a:lnTo>
                    <a:pt x="0" y="190500"/>
                  </a:lnTo>
                  <a:lnTo>
                    <a:pt x="6532" y="241141"/>
                  </a:lnTo>
                  <a:lnTo>
                    <a:pt x="24968" y="286647"/>
                  </a:lnTo>
                  <a:lnTo>
                    <a:pt x="53563" y="325202"/>
                  </a:lnTo>
                  <a:lnTo>
                    <a:pt x="90576" y="354990"/>
                  </a:lnTo>
                  <a:lnTo>
                    <a:pt x="134262" y="374194"/>
                  </a:lnTo>
                  <a:lnTo>
                    <a:pt x="182880" y="381000"/>
                  </a:lnTo>
                  <a:lnTo>
                    <a:pt x="231497" y="374194"/>
                  </a:lnTo>
                  <a:lnTo>
                    <a:pt x="275183" y="354990"/>
                  </a:lnTo>
                  <a:lnTo>
                    <a:pt x="312196" y="325202"/>
                  </a:lnTo>
                  <a:lnTo>
                    <a:pt x="340791" y="286647"/>
                  </a:lnTo>
                  <a:lnTo>
                    <a:pt x="359227" y="241141"/>
                  </a:lnTo>
                  <a:lnTo>
                    <a:pt x="365760" y="190500"/>
                  </a:lnTo>
                  <a:lnTo>
                    <a:pt x="359227" y="139858"/>
                  </a:lnTo>
                  <a:lnTo>
                    <a:pt x="340791" y="94352"/>
                  </a:lnTo>
                  <a:lnTo>
                    <a:pt x="312196" y="55797"/>
                  </a:lnTo>
                  <a:lnTo>
                    <a:pt x="275183" y="26009"/>
                  </a:lnTo>
                  <a:lnTo>
                    <a:pt x="231497" y="68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 descr=""/>
            <p:cNvSpPr/>
            <p:nvPr/>
          </p:nvSpPr>
          <p:spPr>
            <a:xfrm>
              <a:off x="8633459" y="1174193"/>
              <a:ext cx="365760" cy="381000"/>
            </a:xfrm>
            <a:custGeom>
              <a:avLst/>
              <a:gdLst/>
              <a:ahLst/>
              <a:cxnLst/>
              <a:rect l="l" t="t" r="r" b="b"/>
              <a:pathLst>
                <a:path w="365759" h="381000">
                  <a:moveTo>
                    <a:pt x="0" y="190500"/>
                  </a:moveTo>
                  <a:lnTo>
                    <a:pt x="6532" y="139858"/>
                  </a:lnTo>
                  <a:lnTo>
                    <a:pt x="24968" y="94352"/>
                  </a:lnTo>
                  <a:lnTo>
                    <a:pt x="53563" y="55797"/>
                  </a:lnTo>
                  <a:lnTo>
                    <a:pt x="90576" y="26009"/>
                  </a:lnTo>
                  <a:lnTo>
                    <a:pt x="134262" y="6805"/>
                  </a:lnTo>
                  <a:lnTo>
                    <a:pt x="182880" y="0"/>
                  </a:lnTo>
                  <a:lnTo>
                    <a:pt x="231497" y="6805"/>
                  </a:lnTo>
                  <a:lnTo>
                    <a:pt x="275183" y="26009"/>
                  </a:lnTo>
                  <a:lnTo>
                    <a:pt x="312196" y="55797"/>
                  </a:lnTo>
                  <a:lnTo>
                    <a:pt x="340791" y="94352"/>
                  </a:lnTo>
                  <a:lnTo>
                    <a:pt x="359227" y="139858"/>
                  </a:lnTo>
                  <a:lnTo>
                    <a:pt x="365760" y="190500"/>
                  </a:lnTo>
                  <a:lnTo>
                    <a:pt x="359227" y="241141"/>
                  </a:lnTo>
                  <a:lnTo>
                    <a:pt x="340791" y="286647"/>
                  </a:lnTo>
                  <a:lnTo>
                    <a:pt x="312196" y="325202"/>
                  </a:lnTo>
                  <a:lnTo>
                    <a:pt x="275183" y="354990"/>
                  </a:lnTo>
                  <a:lnTo>
                    <a:pt x="231497" y="374194"/>
                  </a:lnTo>
                  <a:lnTo>
                    <a:pt x="182880" y="381000"/>
                  </a:lnTo>
                  <a:lnTo>
                    <a:pt x="134262" y="374194"/>
                  </a:lnTo>
                  <a:lnTo>
                    <a:pt x="90576" y="354990"/>
                  </a:lnTo>
                  <a:lnTo>
                    <a:pt x="53563" y="325202"/>
                  </a:lnTo>
                  <a:lnTo>
                    <a:pt x="24968" y="286647"/>
                  </a:lnTo>
                  <a:lnTo>
                    <a:pt x="6532" y="241141"/>
                  </a:lnTo>
                  <a:lnTo>
                    <a:pt x="0" y="190500"/>
                  </a:lnTo>
                  <a:close/>
                </a:path>
              </a:pathLst>
            </a:custGeom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5" name="object 55" descr=""/>
          <p:cNvSpPr txBox="1"/>
          <p:nvPr/>
        </p:nvSpPr>
        <p:spPr>
          <a:xfrm>
            <a:off x="4966689" y="6451084"/>
            <a:ext cx="2578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13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8685783" y="1197856"/>
            <a:ext cx="2578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Calibri"/>
                <a:cs typeface="Calibri"/>
              </a:rPr>
              <a:t>16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57" name="object 5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256" y="56001"/>
            <a:ext cx="2676524" cy="638174"/>
          </a:xfrm>
          <a:prstGeom prst="rect">
            <a:avLst/>
          </a:prstGeom>
        </p:spPr>
      </p:pic>
      <p:sp>
        <p:nvSpPr>
          <p:cNvPr id="58" name="object 58" descr=""/>
          <p:cNvSpPr txBox="1"/>
          <p:nvPr/>
        </p:nvSpPr>
        <p:spPr>
          <a:xfrm>
            <a:off x="10592672" y="6482354"/>
            <a:ext cx="1485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(Map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data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©2023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Google)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Jason Micallef</dc:creator>
  <dc:title>PowerPoint Presentation</dc:title>
  <dcterms:created xsi:type="dcterms:W3CDTF">2025-07-11T14:12:48Z</dcterms:created>
  <dcterms:modified xsi:type="dcterms:W3CDTF">2025-07-11T14:12:48Z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0x010100F4B7CF45B812E04C93900069DF56571D</vt:lpwstr>
  </property>
  <property fmtid="{D5CDD505-2E9C-101B-9397-08002B2CF9AE}" pid="3" name="Created">
    <vt:filetime>2025-05-02T00:00:00Z</vt:filetime>
  </property>
  <property fmtid="{D5CDD505-2E9C-101B-9397-08002B2CF9AE}" pid="4" name="Creator">
    <vt:lpwstr>Acrobat PDFMaker 25 for PowerPoint</vt:lpwstr>
  </property>
  <property fmtid="{D5CDD505-2E9C-101B-9397-08002B2CF9AE}" pid="5" name="LastSaved">
    <vt:filetime>2025-07-11T00:00:00Z</vt:filetime>
  </property>
  <property fmtid="{D5CDD505-2E9C-101B-9397-08002B2CF9AE}" pid="6" name="Order">
    <vt:lpwstr>2886500.00000000</vt:lpwstr>
  </property>
  <property fmtid="{D5CDD505-2E9C-101B-9397-08002B2CF9AE}" pid="7" name="Producer">
    <vt:lpwstr>Adobe PDF Library 25.1.250</vt:lpwstr>
  </property>
</Properties>
</file>