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4" r:id="rId5"/>
  </p:sldMasterIdLst>
  <p:notesMasterIdLst>
    <p:notesMasterId r:id="rId7"/>
  </p:notesMasterIdLst>
  <p:sldIdLst>
    <p:sldId id="133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14060-AED8-4B20-BCA0-D5C7854AABD3}" v="13" dt="2025-07-11T19:55:07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184" y="-76"/>
      </p:cViewPr>
      <p:guideLst/>
    </p:cSldViewPr>
  </p:slideViewPr>
  <p:notesTextViewPr>
    <p:cViewPr>
      <p:scale>
        <a:sx n="1" d="1"/>
        <a:sy n="1" d="1"/>
      </p:scale>
      <p:origin x="0" y="-576"/>
    </p:cViewPr>
  </p:notesTextViewPr>
  <p:notesViewPr>
    <p:cSldViewPr snapToGrid="0">
      <p:cViewPr varScale="1">
        <p:scale>
          <a:sx n="80" d="100"/>
          <a:sy n="80" d="100"/>
        </p:scale>
        <p:origin x="3948" y="-168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4AD77-E5C2-4227-9767-B94565FDECF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C83F0-5E97-490B-8EFD-A84D6A03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42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CA" dirty="0"/>
              <a:t>Back of the voucher includes list of locations, days, season (</a:t>
            </a:r>
            <a:r>
              <a:rPr lang="en-CA" u="sng" dirty="0"/>
              <a:t>not all open year round</a:t>
            </a:r>
            <a:r>
              <a:rPr lang="en-CA" dirty="0"/>
              <a:t>), hours, address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sz="1200" dirty="0"/>
              <a:t>Ask participants to share their experiences at any of the locations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sz="1200" dirty="0"/>
              <a:t>Provide suggestions for locations, times, produce in season </a:t>
            </a:r>
            <a:r>
              <a:rPr lang="en-CA" sz="1200" dirty="0" err="1"/>
              <a:t>etc</a:t>
            </a:r>
            <a:endParaRPr lang="en-CA" sz="120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CA" sz="120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sz="1200" b="1" dirty="0"/>
              <a:t>Grey markets are closed for the season (review and update before each presentation)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CA" sz="1200" dirty="0"/>
          </a:p>
          <a:p>
            <a:r>
              <a:rPr lang="en-CA" sz="1200" b="1" dirty="0"/>
              <a:t>1. Berries Market </a:t>
            </a:r>
          </a:p>
          <a:p>
            <a:r>
              <a:rPr lang="en-CA" sz="1200" dirty="0"/>
              <a:t>820 Wharncliffe Rd S Unit 4</a:t>
            </a:r>
          </a:p>
          <a:p>
            <a:r>
              <a:rPr lang="en-CA" sz="1200" dirty="0"/>
              <a:t>Mon-Sat 9am-8pm, Sun 9am-7pm (519)204-3222</a:t>
            </a:r>
          </a:p>
          <a:p>
            <a:endParaRPr lang="en-CA" sz="1200" dirty="0"/>
          </a:p>
          <a:p>
            <a:r>
              <a:rPr lang="en-CA" sz="1200" b="1" dirty="0"/>
              <a:t>2. Covent Garden Market </a:t>
            </a:r>
          </a:p>
          <a:p>
            <a:r>
              <a:rPr lang="en-CA" sz="1200" dirty="0"/>
              <a:t>130 King St. </a:t>
            </a:r>
          </a:p>
          <a:p>
            <a:r>
              <a:rPr lang="en-CA" sz="1200" dirty="0"/>
              <a:t>Mon-Sat 8am-6pm, Sun 11am-4pm (519)439-3921</a:t>
            </a:r>
            <a:endParaRPr lang="en-US" sz="1200" dirty="0"/>
          </a:p>
          <a:p>
            <a:endParaRPr lang="en-US" dirty="0"/>
          </a:p>
          <a:p>
            <a:r>
              <a:rPr lang="en-CA" sz="1200" b="1" dirty="0"/>
              <a:t>3. The Hyde Park Uptown Market (closed for the season)</a:t>
            </a:r>
          </a:p>
          <a:p>
            <a:r>
              <a:rPr lang="en-CA" sz="1200" dirty="0"/>
              <a:t>1695 Hyde Park Rd.</a:t>
            </a:r>
          </a:p>
          <a:p>
            <a:r>
              <a:rPr lang="en-CA" sz="1200" dirty="0"/>
              <a:t>Sunday 10am-2pm hydeparkbia.ca/events/uptown-market/</a:t>
            </a:r>
            <a:endParaRPr lang="en-US" sz="1200" dirty="0"/>
          </a:p>
          <a:p>
            <a:endParaRPr lang="en-US" dirty="0"/>
          </a:p>
          <a:p>
            <a:r>
              <a:rPr lang="en-CA" sz="1200" b="1" dirty="0"/>
              <a:t>4. Ilderton Farmers Market (closed for the season)</a:t>
            </a:r>
          </a:p>
          <a:p>
            <a:r>
              <a:rPr lang="en-CA" sz="1200" dirty="0"/>
              <a:t>22609 Hyde Park Rd, Ilderton</a:t>
            </a:r>
          </a:p>
          <a:p>
            <a:r>
              <a:rPr lang="en-CA" sz="1200" dirty="0"/>
              <a:t>Saturday 9am-12pm </a:t>
            </a:r>
            <a:r>
              <a:rPr lang="en-US" sz="1200" dirty="0"/>
              <a:t>www.ildertonfarmersmarket.com</a:t>
            </a:r>
          </a:p>
          <a:p>
            <a:endParaRPr lang="en-US" dirty="0"/>
          </a:p>
          <a:p>
            <a:r>
              <a:rPr lang="en-CA" sz="1200" b="1" dirty="0"/>
              <a:t>5. Komoka Community Market (closed for the season)</a:t>
            </a:r>
          </a:p>
          <a:p>
            <a:r>
              <a:rPr lang="en-CA" sz="1200" dirty="0"/>
              <a:t>1 </a:t>
            </a:r>
            <a:r>
              <a:rPr lang="en-CA" sz="1200" dirty="0" err="1"/>
              <a:t>Tunks</a:t>
            </a:r>
            <a:r>
              <a:rPr lang="en-CA" sz="1200" dirty="0"/>
              <a:t> Ln, Komoka</a:t>
            </a:r>
          </a:p>
          <a:p>
            <a:r>
              <a:rPr lang="en-CA" sz="1200" dirty="0"/>
              <a:t>Saturday 9am-12pm (519)-245-3550</a:t>
            </a:r>
          </a:p>
          <a:p>
            <a:endParaRPr lang="en-CA" sz="1200" dirty="0"/>
          </a:p>
          <a:p>
            <a:r>
              <a:rPr lang="en-CA" sz="1200" b="1" dirty="0"/>
              <a:t>6. Your Masonville Market (closed for the season)</a:t>
            </a:r>
          </a:p>
          <a:p>
            <a:r>
              <a:rPr lang="en-CA" sz="1200" dirty="0"/>
              <a:t>1635 Richmond St.</a:t>
            </a:r>
          </a:p>
          <a:p>
            <a:r>
              <a:rPr lang="en-CA" sz="1200" dirty="0"/>
              <a:t>Friday 8am-1pm (519)808-1879</a:t>
            </a:r>
            <a:endParaRPr lang="en-US" sz="1200" dirty="0"/>
          </a:p>
          <a:p>
            <a:endParaRPr lang="en-US" sz="1200" dirty="0"/>
          </a:p>
          <a:p>
            <a:r>
              <a:rPr lang="en-CA" sz="1200" b="1" dirty="0"/>
              <a:t>7. Millar Berry Farms </a:t>
            </a:r>
          </a:p>
          <a:p>
            <a:r>
              <a:rPr lang="en-CA" sz="1200" dirty="0"/>
              <a:t>7375 Longwoods Rd.</a:t>
            </a:r>
          </a:p>
          <a:p>
            <a:r>
              <a:rPr lang="en-CA" sz="1200" dirty="0"/>
              <a:t>Mon-Fri 10:30am-5:30pm, Sat 10am-4 (519)652-2065</a:t>
            </a:r>
          </a:p>
          <a:p>
            <a:endParaRPr lang="en-CA" sz="1200" dirty="0"/>
          </a:p>
          <a:p>
            <a:r>
              <a:rPr lang="en-CA" sz="1200" b="1" dirty="0"/>
              <a:t>8. Southdale Fruit Market </a:t>
            </a:r>
          </a:p>
          <a:p>
            <a:r>
              <a:rPr lang="en-CA" sz="1200" dirty="0"/>
              <a:t>775 Southdale Rd E </a:t>
            </a:r>
          </a:p>
          <a:p>
            <a:r>
              <a:rPr lang="en-CA" sz="1200" dirty="0"/>
              <a:t>Mon-Sat 8am-9pm, Sun 9am-8pm (519)204-9411</a:t>
            </a:r>
          </a:p>
          <a:p>
            <a:endParaRPr lang="en-CA" sz="1200" dirty="0"/>
          </a:p>
          <a:p>
            <a:r>
              <a:rPr lang="en-CA" sz="1200" b="1" dirty="0"/>
              <a:t>9. The Market at Western Fair District </a:t>
            </a:r>
          </a:p>
          <a:p>
            <a:r>
              <a:rPr lang="en-CA" sz="1200" dirty="0"/>
              <a:t>900 King St. </a:t>
            </a:r>
          </a:p>
          <a:p>
            <a:r>
              <a:rPr lang="en-CA" sz="1200" dirty="0"/>
              <a:t>Sat 8am-3pm, Sun 10am-2pm (519)931-3615</a:t>
            </a:r>
          </a:p>
          <a:p>
            <a:endParaRPr lang="en-CA" sz="1200" dirty="0"/>
          </a:p>
          <a:p>
            <a:r>
              <a:rPr lang="en-CA" sz="1200" b="1" dirty="0"/>
              <a:t>10. Urban Roots London </a:t>
            </a:r>
          </a:p>
          <a:p>
            <a:r>
              <a:rPr lang="en-CA" sz="1200" dirty="0"/>
              <a:t>21 Nolan Ave.</a:t>
            </a:r>
          </a:p>
          <a:p>
            <a:r>
              <a:rPr lang="en-CA" sz="1200" dirty="0"/>
              <a:t>Wed 4pm-8pm, Sunday 10am-1pm (226)378-8175</a:t>
            </a:r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C6400-0613-458B-8E68-9A7A82FE1F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0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428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250"/>
            <a:ext cx="10515600" cy="4351338"/>
          </a:xfrm>
        </p:spPr>
        <p:txBody>
          <a:bodyPr/>
          <a:lstStyle>
            <a:lvl1pPr algn="l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" y="29845"/>
            <a:ext cx="3096525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428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250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" y="29845"/>
            <a:ext cx="3096525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10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2025-07-11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5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52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5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52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D49FED-9830-A9D1-CBD8-1E59CA2105EC}"/>
              </a:ext>
            </a:extLst>
          </p:cNvPr>
          <p:cNvSpPr/>
          <p:nvPr/>
        </p:nvSpPr>
        <p:spPr>
          <a:xfrm>
            <a:off x="1386" y="59343"/>
            <a:ext cx="1672410" cy="5406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8C65D2-F145-413A-B239-FD08235BFAF6}"/>
              </a:ext>
            </a:extLst>
          </p:cNvPr>
          <p:cNvSpPr/>
          <p:nvPr/>
        </p:nvSpPr>
        <p:spPr>
          <a:xfrm>
            <a:off x="9751008" y="-38746"/>
            <a:ext cx="2440972" cy="6856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78479BA-7961-F614-663C-702FA065EC2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5988" y="0"/>
            <a:ext cx="9430948" cy="6858000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A9E4A6A4-36AC-46FF-8D2A-6033B25E5D2C}"/>
              </a:ext>
            </a:extLst>
          </p:cNvPr>
          <p:cNvSpPr/>
          <p:nvPr/>
        </p:nvSpPr>
        <p:spPr>
          <a:xfrm>
            <a:off x="3710749" y="5312016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7</a:t>
            </a:r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E548BD3-0186-4E7C-9BB8-3683D3895766}"/>
              </a:ext>
            </a:extLst>
          </p:cNvPr>
          <p:cNvSpPr/>
          <p:nvPr/>
        </p:nvSpPr>
        <p:spPr>
          <a:xfrm>
            <a:off x="4792981" y="4373880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1</a:t>
            </a: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712C9CA-6197-4071-8BA5-7F9FE14509FF}"/>
              </a:ext>
            </a:extLst>
          </p:cNvPr>
          <p:cNvSpPr/>
          <p:nvPr/>
        </p:nvSpPr>
        <p:spPr>
          <a:xfrm>
            <a:off x="5296106" y="4213002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8</a:t>
            </a: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24F976A-16A0-4085-A74A-5AB8E62684F7}"/>
              </a:ext>
            </a:extLst>
          </p:cNvPr>
          <p:cNvSpPr/>
          <p:nvPr/>
        </p:nvSpPr>
        <p:spPr>
          <a:xfrm>
            <a:off x="5742597" y="4066609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6C75B8D-8894-4C73-8422-119A88F179A0}"/>
              </a:ext>
            </a:extLst>
          </p:cNvPr>
          <p:cNvSpPr/>
          <p:nvPr/>
        </p:nvSpPr>
        <p:spPr>
          <a:xfrm>
            <a:off x="5627602" y="3302806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9</a:t>
            </a: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60D1392-19AC-496E-B7AF-6B4EB1AC2D0C}"/>
              </a:ext>
            </a:extLst>
          </p:cNvPr>
          <p:cNvSpPr/>
          <p:nvPr/>
        </p:nvSpPr>
        <p:spPr>
          <a:xfrm>
            <a:off x="4855938" y="3428358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2</a:t>
            </a:r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D765DEB-00DD-4EBF-9692-58F95F838DEE}"/>
              </a:ext>
            </a:extLst>
          </p:cNvPr>
          <p:cNvSpPr/>
          <p:nvPr/>
        </p:nvSpPr>
        <p:spPr>
          <a:xfrm>
            <a:off x="4160084" y="3112763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6</a:t>
            </a: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F97BD4B-A011-44E7-B262-91E0AB92A72E}"/>
              </a:ext>
            </a:extLst>
          </p:cNvPr>
          <p:cNvSpPr/>
          <p:nvPr/>
        </p:nvSpPr>
        <p:spPr>
          <a:xfrm>
            <a:off x="4211532" y="4213590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5</a:t>
            </a:r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1114F71-43AC-4585-B2E1-CE4E961D329E}"/>
              </a:ext>
            </a:extLst>
          </p:cNvPr>
          <p:cNvSpPr>
            <a:spLocks/>
          </p:cNvSpPr>
          <p:nvPr/>
        </p:nvSpPr>
        <p:spPr>
          <a:xfrm>
            <a:off x="3245286" y="1881354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4</a:t>
            </a: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FB7F2B2-F75E-4FF0-A9B5-DEC35854E1E1}"/>
              </a:ext>
            </a:extLst>
          </p:cNvPr>
          <p:cNvSpPr/>
          <p:nvPr/>
        </p:nvSpPr>
        <p:spPr>
          <a:xfrm>
            <a:off x="3793150" y="3428358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3</a:t>
            </a:r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6920AC-939B-4EF7-AF88-4DCF3BC43B42}"/>
              </a:ext>
            </a:extLst>
          </p:cNvPr>
          <p:cNvSpPr txBox="1">
            <a:spLocks/>
          </p:cNvSpPr>
          <p:nvPr/>
        </p:nvSpPr>
        <p:spPr>
          <a:xfrm>
            <a:off x="5715396" y="40672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>
                <a:solidFill>
                  <a:schemeClr val="bg1"/>
                </a:solidFill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7A6BEB-B978-4144-8EEB-CED361E66467}"/>
              </a:ext>
            </a:extLst>
          </p:cNvPr>
          <p:cNvSpPr txBox="1"/>
          <p:nvPr/>
        </p:nvSpPr>
        <p:spPr>
          <a:xfrm>
            <a:off x="9374318" y="290683"/>
            <a:ext cx="3212143" cy="7702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1. Berries Market </a:t>
            </a: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820 Wharncliffe Rd S Unit 4</a:t>
            </a:r>
          </a:p>
          <a:p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2. Covent Garden Market </a:t>
            </a: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130 King St </a:t>
            </a:r>
          </a:p>
          <a:p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3. The Hyde Park Uptown Market </a:t>
            </a: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1695 Hyde Park Rd</a:t>
            </a:r>
          </a:p>
          <a:p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4. Ilderton Farmers Market </a:t>
            </a: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100 Meadowcreek Dr, Ilderton</a:t>
            </a:r>
          </a:p>
          <a:p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5. Superking Supermarket </a:t>
            </a: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785 Wonderland Rd, South</a:t>
            </a:r>
          </a:p>
          <a:p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6. Your Masonville Market </a:t>
            </a: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1635 Richmond St</a:t>
            </a:r>
          </a:p>
          <a:p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7. Millar Berry Farms </a:t>
            </a: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7375 Longwoods Rd</a:t>
            </a:r>
          </a:p>
          <a:p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8. Southdale Fruit Market </a:t>
            </a: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775 Southdale Rd E </a:t>
            </a:r>
          </a:p>
          <a:p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9. Market at Western Fair District </a:t>
            </a: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900 King St </a:t>
            </a:r>
          </a:p>
          <a:p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10. Urban Roots London </a:t>
            </a:r>
          </a:p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21 Nolan Ave</a:t>
            </a:r>
          </a:p>
          <a:p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London Food Co-op</a:t>
            </a:r>
            <a:endParaRPr lang="en-CA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621 Princess Ave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12. United Supermarket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1062 Adelaide St North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13. 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New Moon Community Homestead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27093 New Ontario Rd, Ailsa Craig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highlight>
                <a:srgbClr val="FFFF00"/>
              </a:highligh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14. 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Komoka Community Market </a:t>
            </a:r>
            <a:endParaRPr lang="en-US" sz="1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buNone/>
            </a:pP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Tunks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Lane, Komoka</a:t>
            </a:r>
            <a:endParaRPr lang="en-US" sz="1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CA" sz="1050" dirty="0"/>
          </a:p>
          <a:p>
            <a:endParaRPr lang="en-CA" sz="1050" dirty="0"/>
          </a:p>
          <a:p>
            <a:endParaRPr lang="en-CA" sz="1050" dirty="0"/>
          </a:p>
          <a:p>
            <a:endParaRPr lang="en-CA" sz="1050" dirty="0"/>
          </a:p>
          <a:p>
            <a:endParaRPr lang="en-CA" sz="1050" dirty="0"/>
          </a:p>
          <a:p>
            <a:endParaRPr lang="en-CA" sz="1050" dirty="0"/>
          </a:p>
          <a:p>
            <a:endParaRPr lang="en-CA" sz="105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5A7D8F3-7567-44E8-8006-6E93C7949A07}"/>
              </a:ext>
            </a:extLst>
          </p:cNvPr>
          <p:cNvSpPr txBox="1"/>
          <p:nvPr/>
        </p:nvSpPr>
        <p:spPr>
          <a:xfrm>
            <a:off x="9595439" y="-14477"/>
            <a:ext cx="2321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u="sng" dirty="0">
                <a:latin typeface="Arial "/>
              </a:rPr>
              <a:t>Harvest Bucks Locations</a:t>
            </a:r>
            <a:endParaRPr lang="en-US" sz="1400" b="1" u="sng" dirty="0">
              <a:latin typeface="Arial 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B554AA-E08F-559E-343F-90BD942F9DA5}"/>
              </a:ext>
            </a:extLst>
          </p:cNvPr>
          <p:cNvSpPr txBox="1"/>
          <p:nvPr/>
        </p:nvSpPr>
        <p:spPr>
          <a:xfrm>
            <a:off x="7642596" y="6499340"/>
            <a:ext cx="17139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dirty="0">
                <a:latin typeface="Arial "/>
              </a:rPr>
              <a:t>(Map data ©2025 Google)</a:t>
            </a:r>
            <a:endParaRPr lang="en-US" sz="1000" b="1" dirty="0">
              <a:latin typeface="Arial 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7E921C0-152A-8199-49A4-377B4BFE5DB9}"/>
              </a:ext>
            </a:extLst>
          </p:cNvPr>
          <p:cNvSpPr/>
          <p:nvPr/>
        </p:nvSpPr>
        <p:spPr>
          <a:xfrm>
            <a:off x="5113846" y="3082528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4AA0D73-4B65-275B-9C45-5038DCA13F82}"/>
              </a:ext>
            </a:extLst>
          </p:cNvPr>
          <p:cNvSpPr txBox="1">
            <a:spLocks/>
          </p:cNvSpPr>
          <p:nvPr/>
        </p:nvSpPr>
        <p:spPr>
          <a:xfrm>
            <a:off x="5108355" y="30825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B683B36-4E5A-24D6-94C2-AAB650B4F8F8}"/>
              </a:ext>
            </a:extLst>
          </p:cNvPr>
          <p:cNvSpPr/>
          <p:nvPr/>
        </p:nvSpPr>
        <p:spPr>
          <a:xfrm>
            <a:off x="4722523" y="3112306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8458469-ACC3-4816-E6F9-F1C939607412}"/>
              </a:ext>
            </a:extLst>
          </p:cNvPr>
          <p:cNvSpPr txBox="1"/>
          <p:nvPr/>
        </p:nvSpPr>
        <p:spPr>
          <a:xfrm>
            <a:off x="4696051" y="31000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1681D9E-A2AA-F5D7-FA8B-0B68B0774396}"/>
              </a:ext>
            </a:extLst>
          </p:cNvPr>
          <p:cNvSpPr>
            <a:spLocks/>
          </p:cNvSpPr>
          <p:nvPr/>
        </p:nvSpPr>
        <p:spPr>
          <a:xfrm>
            <a:off x="565053" y="505898"/>
            <a:ext cx="395495" cy="417588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0" rtlCol="0" anchor="ctr" anchorCtr="1"/>
          <a:lstStyle/>
          <a:p>
            <a:r>
              <a:rPr lang="en-CA" dirty="0">
                <a:solidFill>
                  <a:schemeClr val="bg1"/>
                </a:solidFill>
              </a:rPr>
              <a:t>13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A black and green logo&#10;&#10;Description automatically generated">
            <a:extLst>
              <a:ext uri="{FF2B5EF4-FFF2-40B4-BE49-F238E27FC236}">
                <a16:creationId xmlns:a16="http://schemas.microsoft.com/office/drawing/2014/main" id="{417A4ED0-2C5E-FC83-5323-E85BACA35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79" y="6081752"/>
            <a:ext cx="1929177" cy="540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59A2F99A-7917-36FC-381B-E65470B5481F}"/>
              </a:ext>
            </a:extLst>
          </p:cNvPr>
          <p:cNvSpPr>
            <a:spLocks/>
          </p:cNvSpPr>
          <p:nvPr/>
        </p:nvSpPr>
        <p:spPr>
          <a:xfrm>
            <a:off x="2484536" y="4355586"/>
            <a:ext cx="395495" cy="417588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0" rtlCol="0" anchor="ctr" anchorCtr="1"/>
          <a:lstStyle/>
          <a:p>
            <a:r>
              <a:rPr lang="en-CA" dirty="0">
                <a:solidFill>
                  <a:schemeClr val="bg1"/>
                </a:solidFill>
              </a:rPr>
              <a:t>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18008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1" id="{47FEE66C-6BD0-4CED-89A4-82398D9551B9}" vid="{CC410705-A0E1-44B1-8A35-6FEE52A04A9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90B720EF-1FAA-4A20-96CB-E4A853DF2534}" vid="{6BAF8800-A603-45B5-B294-F3941F64769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B7CF45B812E04C93900069DF56571D" ma:contentTypeVersion="14" ma:contentTypeDescription="Create a new document." ma:contentTypeScope="" ma:versionID="f279bfcfee2a5c43686fb5a38d4dd29b">
  <xsd:schema xmlns:xsd="http://www.w3.org/2001/XMLSchema" xmlns:xs="http://www.w3.org/2001/XMLSchema" xmlns:p="http://schemas.microsoft.com/office/2006/metadata/properties" xmlns:ns2="fb8fb87b-a780-473a-bfc3-e75f7b8a5fd8" xmlns:ns3="407d7b82-df1f-4e64-8d4b-bf75318e90d8" targetNamespace="http://schemas.microsoft.com/office/2006/metadata/properties" ma:root="true" ma:fieldsID="498bb36e6a8d839bd54277b316fa59ad" ns2:_="" ns3:_="">
    <xsd:import namespace="fb8fb87b-a780-473a-bfc3-e75f7b8a5fd8"/>
    <xsd:import namespace="407d7b82-df1f-4e64-8d4b-bf75318e90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8fb87b-a780-473a-bfc3-e75f7b8a5f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8ccabe3-0932-4d16-bb3d-57018f634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7d7b82-df1f-4e64-8d4b-bf75318e90d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a7e90cd-c86b-4afe-b2c6-c4f2018464f2}" ma:internalName="TaxCatchAll" ma:showField="CatchAllData" ma:web="407d7b82-df1f-4e64-8d4b-bf75318e90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fb8fb87b-a780-473a-bfc3-e75f7b8a5fd8" xsi:nil="true"/>
    <TaxCatchAll xmlns="407d7b82-df1f-4e64-8d4b-bf75318e90d8" xsi:nil="true"/>
    <lcf76f155ced4ddcb4097134ff3c332f xmlns="fb8fb87b-a780-473a-bfc3-e75f7b8a5fd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542B4B5-E116-4562-A209-5CA66C71EE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FA4BDF-749A-41F1-AB8B-5E12FEFF548C}">
  <ds:schemaRefs>
    <ds:schemaRef ds:uri="407d7b82-df1f-4e64-8d4b-bf75318e90d8"/>
    <ds:schemaRef ds:uri="fb8fb87b-a780-473a-bfc3-e75f7b8a5f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B84DF97-41A8-4588-B472-75864EEF4037}">
  <ds:schemaRefs>
    <ds:schemaRef ds:uri="http://www.w3.org/XML/1998/namespace"/>
    <ds:schemaRef ds:uri="http://schemas.openxmlformats.org/package/2006/metadata/core-properties"/>
    <ds:schemaRef ds:uri="407d7b82-df1f-4e64-8d4b-bf75318e90d8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fb8fb87b-a780-473a-bfc3-e75f7b8a5fd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2022 test</Template>
  <TotalTime>102</TotalTime>
  <Words>408</Words>
  <Application>Microsoft Office PowerPoint</Application>
  <PresentationFormat>Widescreen</PresentationFormat>
  <Paragraphs>110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</vt:lpstr>
      <vt:lpstr>Calibri</vt:lpstr>
      <vt:lpstr>Custom Design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Micallef</dc:creator>
  <cp:lastModifiedBy>Lisa Kelliher</cp:lastModifiedBy>
  <cp:revision>102</cp:revision>
  <dcterms:created xsi:type="dcterms:W3CDTF">2022-03-29T12:40:00Z</dcterms:created>
  <dcterms:modified xsi:type="dcterms:W3CDTF">2025-07-11T19:55:44Z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0x010100F4B7CF45B812E04C93900069DF56571D</vt:lpwstr>
  </property>
  <property fmtid="{D5CDD505-2E9C-101B-9397-08002B2CF9AE}" pid="3" name="MediaServiceImageTags">
    <vt:lpwstr/>
  </property>
  <property fmtid="{D5CDD505-2E9C-101B-9397-08002B2CF9AE}" pid="4" name="Order">
    <vt:lpwstr>2886500.00000000</vt:lpwstr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xd_Signature">
    <vt:lpwstr/>
  </property>
</Properties>
</file>