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4" r:id="rId5"/>
  </p:sldMasterIdLst>
  <p:notesMasterIdLst>
    <p:notesMasterId r:id="rId7"/>
  </p:notesMasterIdLst>
  <p:sldIdLst>
    <p:sldId id="1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8BACA-C8D4-4B42-5F16-B3CCA7EC9675}" v="1" dt="2025-09-08T13:30:31.578"/>
    <p1510:client id="{C1A1EC06-4C73-4953-9D26-61C494A1247A}" v="317" dt="2025-09-08T13:27:55.022"/>
    <p1510:client id="{F81D24BF-E74C-4692-18E8-89E16ADC837C}" v="10" dt="2025-09-08T12:46:0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48" y="-16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AD77-E5C2-4227-9767-B94565FDECF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83F0-5E97-490B-8EFD-A84D6A03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A4A7-429C-D5C5-0588-A3FDBA43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47E2E-8D8B-D723-9965-43BDFEB7C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72541-0409-50A1-B7CE-E9601F5B0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Back of the voucher includes list of locations, days, season (</a:t>
            </a:r>
            <a:r>
              <a:rPr lang="en-CA" u="sng" dirty="0"/>
              <a:t>not all open year round</a:t>
            </a:r>
            <a:r>
              <a:rPr lang="en-CA" dirty="0"/>
              <a:t>), hours, address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Ask participants to share their experiences at any of the locations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Provide suggestions for locations, times, produce in season </a:t>
            </a:r>
            <a:r>
              <a:rPr lang="en-CA" sz="1200" dirty="0" err="1"/>
              <a:t>etc</a:t>
            </a:r>
            <a:endParaRPr lang="en-CA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b="1" dirty="0"/>
              <a:t>Grey markets are closed for the season (review and update before each presentation)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r>
              <a:rPr lang="en-CA" sz="1200" b="1" dirty="0"/>
              <a:t>1. Berries Market </a:t>
            </a:r>
          </a:p>
          <a:p>
            <a:r>
              <a:rPr lang="en-CA" sz="1200" dirty="0"/>
              <a:t>820 Wharncliffe Rd S Unit 4</a:t>
            </a:r>
          </a:p>
          <a:p>
            <a:r>
              <a:rPr lang="en-CA" sz="1200" dirty="0"/>
              <a:t>Mon-Sat 9am-8pm, Sun 9am-7pm (519)204-3222</a:t>
            </a:r>
          </a:p>
          <a:p>
            <a:endParaRPr lang="en-CA" sz="1200" dirty="0"/>
          </a:p>
          <a:p>
            <a:r>
              <a:rPr lang="en-CA" sz="1200" b="1" dirty="0"/>
              <a:t>2. Covent Garden Market </a:t>
            </a:r>
          </a:p>
          <a:p>
            <a:r>
              <a:rPr lang="en-CA" sz="1200" dirty="0"/>
              <a:t>130 King St. </a:t>
            </a:r>
          </a:p>
          <a:p>
            <a:r>
              <a:rPr lang="en-CA" sz="1200" dirty="0"/>
              <a:t>Mon-Sat 8am-6pm, Sun 11am-4pm (519)439-3921</a:t>
            </a:r>
            <a:endParaRPr lang="en-US" sz="1200" dirty="0"/>
          </a:p>
          <a:p>
            <a:endParaRPr lang="en-US" dirty="0"/>
          </a:p>
          <a:p>
            <a:r>
              <a:rPr lang="en-CA" sz="1200" b="1" dirty="0"/>
              <a:t>3. The Hyde Park Uptown Market (closed for the season)</a:t>
            </a:r>
          </a:p>
          <a:p>
            <a:r>
              <a:rPr lang="en-CA" sz="1200" dirty="0"/>
              <a:t>1695 Hyde Park Rd.</a:t>
            </a:r>
          </a:p>
          <a:p>
            <a:r>
              <a:rPr lang="en-CA" sz="1200" dirty="0"/>
              <a:t>Sunday 10am-2pm hydeparkbia.ca/events/uptown-market/</a:t>
            </a:r>
            <a:endParaRPr lang="en-US" sz="1200" dirty="0"/>
          </a:p>
          <a:p>
            <a:endParaRPr lang="en-US" dirty="0"/>
          </a:p>
          <a:p>
            <a:r>
              <a:rPr lang="en-CA" sz="1200" b="1" dirty="0"/>
              <a:t>4. Ilderton Farmers Market (closed for the season)</a:t>
            </a:r>
          </a:p>
          <a:p>
            <a:r>
              <a:rPr lang="en-CA" sz="1200" dirty="0"/>
              <a:t>22609 Hyde Park Rd, Ilderton</a:t>
            </a:r>
          </a:p>
          <a:p>
            <a:r>
              <a:rPr lang="en-CA" sz="1200" dirty="0"/>
              <a:t>Saturday 9am-12pm </a:t>
            </a:r>
            <a:r>
              <a:rPr lang="en-US" sz="1200" dirty="0"/>
              <a:t>www.ildertonfarmersmarket.com</a:t>
            </a:r>
          </a:p>
          <a:p>
            <a:endParaRPr lang="en-US" dirty="0"/>
          </a:p>
          <a:p>
            <a:r>
              <a:rPr lang="en-CA" sz="1200" b="1" dirty="0"/>
              <a:t>5. Komoka Community Market (closed for the season)</a:t>
            </a:r>
          </a:p>
          <a:p>
            <a:r>
              <a:rPr lang="en-CA" sz="1200" dirty="0"/>
              <a:t>1 </a:t>
            </a:r>
            <a:r>
              <a:rPr lang="en-CA" sz="1200" dirty="0" err="1"/>
              <a:t>Tunks</a:t>
            </a:r>
            <a:r>
              <a:rPr lang="en-CA" sz="1200" dirty="0"/>
              <a:t> Ln, Komoka</a:t>
            </a:r>
          </a:p>
          <a:p>
            <a:r>
              <a:rPr lang="en-CA" sz="1200" dirty="0"/>
              <a:t>Saturday 9am-12pm (519)-245-3550</a:t>
            </a:r>
          </a:p>
          <a:p>
            <a:endParaRPr lang="en-CA" sz="1200" dirty="0"/>
          </a:p>
          <a:p>
            <a:r>
              <a:rPr lang="en-CA" sz="1200" b="1" dirty="0"/>
              <a:t>6. Your Masonville Market (closed for the season)</a:t>
            </a:r>
          </a:p>
          <a:p>
            <a:r>
              <a:rPr lang="en-CA" sz="1200" dirty="0"/>
              <a:t>1635 Richmond St.</a:t>
            </a:r>
          </a:p>
          <a:p>
            <a:r>
              <a:rPr lang="en-CA" sz="1200" dirty="0"/>
              <a:t>Friday 8am-1pm (519)808-1879</a:t>
            </a:r>
            <a:endParaRPr lang="en-US" sz="1200" dirty="0"/>
          </a:p>
          <a:p>
            <a:endParaRPr lang="en-US" sz="1200" dirty="0"/>
          </a:p>
          <a:p>
            <a:r>
              <a:rPr lang="en-CA" sz="1200" b="1" dirty="0"/>
              <a:t>7. Millar Berry Farms </a:t>
            </a:r>
          </a:p>
          <a:p>
            <a:r>
              <a:rPr lang="en-CA" sz="1200" dirty="0"/>
              <a:t>7375 Longwoods Rd.</a:t>
            </a:r>
          </a:p>
          <a:p>
            <a:r>
              <a:rPr lang="en-CA" sz="1200" dirty="0"/>
              <a:t>Mon-Fri 10:30am-5:30pm, Sat 10am-4 (519)652-2065</a:t>
            </a:r>
          </a:p>
          <a:p>
            <a:endParaRPr lang="en-CA" sz="1200" dirty="0"/>
          </a:p>
          <a:p>
            <a:r>
              <a:rPr lang="en-CA" sz="1200" b="1" dirty="0"/>
              <a:t>8. Southdale Fruit Market </a:t>
            </a:r>
          </a:p>
          <a:p>
            <a:r>
              <a:rPr lang="en-CA" sz="1200" dirty="0"/>
              <a:t>775 Southdale Rd E </a:t>
            </a:r>
          </a:p>
          <a:p>
            <a:r>
              <a:rPr lang="en-CA" sz="1200" dirty="0"/>
              <a:t>Mon-Sat 8am-9pm, Sun 9am-8pm (519)204-9411</a:t>
            </a:r>
          </a:p>
          <a:p>
            <a:endParaRPr lang="en-CA" sz="1200" dirty="0"/>
          </a:p>
          <a:p>
            <a:r>
              <a:rPr lang="en-CA" sz="1200" b="1" dirty="0"/>
              <a:t>9. The Market at Western Fair District </a:t>
            </a:r>
          </a:p>
          <a:p>
            <a:r>
              <a:rPr lang="en-CA" sz="1200" dirty="0"/>
              <a:t>900 King St. </a:t>
            </a:r>
          </a:p>
          <a:p>
            <a:r>
              <a:rPr lang="en-CA" sz="1200" dirty="0"/>
              <a:t>Sat 8am-3pm, Sun 10am-2pm (519)931-3615</a:t>
            </a:r>
          </a:p>
          <a:p>
            <a:endParaRPr lang="en-CA" sz="1200" dirty="0"/>
          </a:p>
          <a:p>
            <a:r>
              <a:rPr lang="en-CA" sz="1200" b="1" dirty="0"/>
              <a:t>10. Urban Roots London </a:t>
            </a:r>
          </a:p>
          <a:p>
            <a:r>
              <a:rPr lang="en-CA" sz="1200" dirty="0"/>
              <a:t>21 Nolan Ave.</a:t>
            </a:r>
          </a:p>
          <a:p>
            <a:r>
              <a:rPr lang="en-CA" sz="1200" dirty="0"/>
              <a:t>Wed 4pm-8pm, Sunday 10am-1pm (226)378-8175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C775-4B80-536A-F512-48A0F4C9F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C6400-0613-458B-8E68-9A7A82FE1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DAC2-9962-48A1-B897-33EA7060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8A53-C73D-48B1-8400-5E3EA229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F1BA-C8A8-49B1-966D-A04AB3A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BA24-E125-47A6-9D29-7AB304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5E6-430D-4501-8A5C-44049C1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0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E230-0E2D-42F1-A464-C1C50E4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EF54-3488-48F4-85E2-4654E8F5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85B-6308-4F02-9B52-816394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D29-D2F4-48E7-903F-BEB94E0F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BC95-D8D7-49EC-AEE5-2B83DD4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5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72F0C-3EB6-4553-A3EF-8876A463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E5B1-7E6E-46F5-B476-9A4AD954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AE38-4EA8-43D7-AC27-0BAA6FFC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70B5-4F62-4CF5-8122-E53F298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A65-934F-4F7A-A93E-5A17433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82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DAC2-9962-48A1-B897-33EA7060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8A53-C73D-48B1-8400-5E3EA229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F1BA-C8A8-49B1-966D-A04AB3A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BA24-E125-47A6-9D29-7AB304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5E6-430D-4501-8A5C-44049C1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192-FD04-43B7-8A56-CFC4820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67A1-7DA9-4313-93FC-C80E5BA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E4C3-9302-4162-AA34-9AB863B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6E5E-B7D4-4E87-9B4C-D9D1DC1F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F670-AE4A-4DE1-9D89-935C776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06BF4-6A77-4DA6-A364-D066FF5C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" y="29845"/>
            <a:ext cx="3096525" cy="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CE19-A346-47FC-A6EB-C8DDA1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D103-2CB6-4395-ACED-403A7738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C957-4DDC-4208-902C-798B649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191-A237-4307-9310-8CF0A85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A1C3-09ED-4132-95C1-3FD0D60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5E34-3F93-4A00-A3D2-B2D6B2E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F532-3515-4C70-8B4C-C01DBAA9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B966-51D5-41F3-86C1-49CEBA95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13C-26A9-4A2E-9397-285E85D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5876-6AE2-410A-B977-2AA5DF1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6648-4A2F-4133-B00B-C23B2F48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1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F21-2C5A-4D0D-9A78-0CDD9D7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5847-8C48-4EDC-B427-11FCB460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07C6-FA42-4119-965F-CB2B2F30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22BA9-95B5-4A04-92AF-74372AFE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D4E8E-F568-4878-813D-DDAF5249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3BBC-5162-41BE-9A32-0BCCCA4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79EFD-B984-45C1-A226-47DEDEE4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E4EE6-EEF3-4F65-AC43-D58114D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4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A9D-8B5C-4FE5-A69A-4330274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0FCF1-ECFA-4E6B-88EC-4943175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8FEA-2504-4E64-AD77-C176946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4B1B-62E3-4285-B494-AF5EF8D6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9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799C5-09D1-4C89-8BC1-1AC06AE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158C-F3AD-409B-A6DA-EA8EABD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26BE-39E1-4B5F-AD86-F56D4B0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5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A7B-6A69-4095-A10D-405BBF67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D842-F4BD-4DCA-9C3E-E2A2E6FF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BA74-F3E8-4C4E-A4E0-C9029983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611D-E3B5-497F-A1F7-C01E83BB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7022-1CC1-4EBD-ACF1-3854ADAE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4B5B-2A97-4FC3-9D87-6A04A6D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19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192-FD04-43B7-8A56-CFC4820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67A1-7DA9-4313-93FC-C80E5BA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E4C3-9302-4162-AA34-9AB863B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6E5E-B7D4-4E87-9B4C-D9D1DC1F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F670-AE4A-4DE1-9D89-935C776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06BF4-6A77-4DA6-A364-D066FF5C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" y="29845"/>
            <a:ext cx="3096525" cy="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D12-0494-43C1-B600-BC4031F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E7236-EB1C-4974-A999-E3101823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C15E-647B-42E2-9473-04243516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7276-2345-4796-883D-9CE17ED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DF61-281F-4CF1-9621-91676B6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4718-2901-4240-A227-65CC0C31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5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E230-0E2D-42F1-A464-C1C50E4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EF54-3488-48F4-85E2-4654E8F5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85B-6308-4F02-9B52-816394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D29-D2F4-48E7-903F-BEB94E0F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BC95-D8D7-49EC-AEE5-2B83DD4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556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72F0C-3EB6-4553-A3EF-8876A463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E5B1-7E6E-46F5-B476-9A4AD954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AE38-4EA8-43D7-AC27-0BAA6FFC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70B5-4F62-4CF5-8122-E53F298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A65-934F-4F7A-A93E-5A17433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821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CE19-A346-47FC-A6EB-C8DDA1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D103-2CB6-4395-ACED-403A7738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C957-4DDC-4208-902C-798B649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191-A237-4307-9310-8CF0A85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A1C3-09ED-4132-95C1-3FD0D60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5E34-3F93-4A00-A3D2-B2D6B2E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F532-3515-4C70-8B4C-C01DBAA9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B966-51D5-41F3-86C1-49CEBA95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13C-26A9-4A2E-9397-285E85D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5876-6AE2-410A-B977-2AA5DF1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6648-4A2F-4133-B00B-C23B2F48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F21-2C5A-4D0D-9A78-0CDD9D7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5847-8C48-4EDC-B427-11FCB460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07C6-FA42-4119-965F-CB2B2F30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22BA9-95B5-4A04-92AF-74372AFE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D4E8E-F568-4878-813D-DDAF5249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3BBC-5162-41BE-9A32-0BCCCA4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79EFD-B984-45C1-A226-47DEDEE4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E4EE6-EEF3-4F65-AC43-D58114D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A9D-8B5C-4FE5-A69A-4330274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0FCF1-ECFA-4E6B-88EC-4943175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8FEA-2504-4E64-AD77-C176946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4B1B-62E3-4285-B494-AF5EF8D6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9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799C5-09D1-4C89-8BC1-1AC06AE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158C-F3AD-409B-A6DA-EA8EABD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26BE-39E1-4B5F-AD86-F56D4B0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A7B-6A69-4095-A10D-405BBF67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D842-F4BD-4DCA-9C3E-E2A2E6FF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BA74-F3E8-4C4E-A4E0-C9029983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611D-E3B5-497F-A1F7-C01E83BB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7022-1CC1-4EBD-ACF1-3854ADAE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4B5B-2A97-4FC3-9D87-6A04A6D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1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D12-0494-43C1-B600-BC4031F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E7236-EB1C-4974-A999-E3101823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C15E-647B-42E2-9473-04243516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7276-2345-4796-883D-9CE17ED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DF61-281F-4CF1-9621-91676B6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4718-2901-4240-A227-65CC0C31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64DF2-A84C-49C7-8D1D-3E77E48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0FA7-31D0-4EA1-B8FA-367C1707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5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64DF2-A84C-49C7-8D1D-3E77E48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0FA7-31D0-4EA1-B8FA-367C1707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5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3D4F-3D2C-61CD-EC68-8EC0ADC2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BE2B4A-0AED-EF47-CCD7-165463C079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003"/>
            <a:ext cx="9199528" cy="69650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00DB11F-F536-88A5-2AD5-17F882ABA202}"/>
              </a:ext>
            </a:extLst>
          </p:cNvPr>
          <p:cNvSpPr/>
          <p:nvPr/>
        </p:nvSpPr>
        <p:spPr>
          <a:xfrm>
            <a:off x="4954871" y="1214942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034306-6EEB-1F60-E77F-D6A32DFA8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5442" y="372307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7A6AA2-B1E9-E5BF-C569-C0DB6481E8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8581" y="463374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92326-AAA1-E39D-928B-80FBD00313ED}"/>
              </a:ext>
            </a:extLst>
          </p:cNvPr>
          <p:cNvSpPr/>
          <p:nvPr/>
        </p:nvSpPr>
        <p:spPr>
          <a:xfrm>
            <a:off x="2543090" y="432314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71BC6-3A9E-C12B-64A3-34384EB1C9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68180" y="622570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EBE2EF-6708-997F-1DAE-F00B7DCBCA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36804" y="2560323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29B02A-8B32-8BC7-79F2-CE017AC5DA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25807" y="230121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7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8CD05D-2E21-F34B-4AE5-F353B8DF2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31814" y="3048000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8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69CA6C-B260-0915-6181-B83C7025C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1946" y="1504766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8D8E9-29AD-5D79-2E81-9F2075DD53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1928" y="4323149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25760-2001-8A44-B1BE-FAE94F15EF31}"/>
              </a:ext>
            </a:extLst>
          </p:cNvPr>
          <p:cNvSpPr txBox="1"/>
          <p:nvPr/>
        </p:nvSpPr>
        <p:spPr>
          <a:xfrm>
            <a:off x="9230515" y="276999"/>
            <a:ext cx="4154924" cy="8163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000" b="1" dirty="0">
                <a:latin typeface="Arial "/>
              </a:rPr>
              <a:t>1. Berries Market </a:t>
            </a:r>
          </a:p>
          <a:p>
            <a:r>
              <a:rPr lang="en-CA" sz="1000" dirty="0">
                <a:latin typeface="Arial "/>
              </a:rPr>
              <a:t>820 Wharncliffe Rd S Unit 4</a:t>
            </a:r>
          </a:p>
          <a:p>
            <a:endParaRPr lang="en-CA" sz="1000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2. Covent Garden Market </a:t>
            </a:r>
          </a:p>
          <a:p>
            <a:r>
              <a:rPr lang="en-CA" sz="1000" dirty="0">
                <a:latin typeface="Arial "/>
              </a:rPr>
              <a:t>130 King St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3. The Hyde Park Uptown Market </a:t>
            </a:r>
          </a:p>
          <a:p>
            <a:r>
              <a:rPr lang="en-CA" sz="1000" dirty="0">
                <a:latin typeface="Arial "/>
              </a:rPr>
              <a:t>1695 Hyde Park Rd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4. Superking Supermarket </a:t>
            </a:r>
          </a:p>
          <a:p>
            <a:r>
              <a:rPr lang="en-CA" sz="1000" dirty="0">
                <a:latin typeface="Arial "/>
              </a:rPr>
              <a:t>785 Wonderland Rd, South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5. Your Masonville Market </a:t>
            </a:r>
          </a:p>
          <a:p>
            <a:r>
              <a:rPr lang="en-CA" sz="1000" dirty="0">
                <a:latin typeface="Arial "/>
              </a:rPr>
              <a:t>1635 Richmond St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6. Southdale Fruit Market </a:t>
            </a:r>
          </a:p>
          <a:p>
            <a:r>
              <a:rPr lang="en-CA" sz="1000" dirty="0">
                <a:latin typeface="Arial "/>
              </a:rPr>
              <a:t>775 Southdale Rd E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7. Market at Western Fair District </a:t>
            </a:r>
          </a:p>
          <a:p>
            <a:r>
              <a:rPr lang="en-CA" sz="1000" dirty="0">
                <a:latin typeface="Arial "/>
              </a:rPr>
              <a:t>900 King St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8. Urban Roots London </a:t>
            </a:r>
          </a:p>
          <a:p>
            <a:r>
              <a:rPr lang="en-CA" sz="1000" dirty="0">
                <a:latin typeface="Arial "/>
              </a:rPr>
              <a:t>21 Nolan Ave</a:t>
            </a:r>
          </a:p>
          <a:p>
            <a:endParaRPr lang="en-CA" sz="1000" dirty="0">
              <a:latin typeface="Arial 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1" dirty="0">
                <a:latin typeface="Arial "/>
              </a:rPr>
              <a:t>9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ea typeface="+mn-ea"/>
                <a:cs typeface="+mn-cs"/>
              </a:rPr>
              <a:t>. </a:t>
            </a:r>
            <a:r>
              <a:rPr lang="en-CA" sz="1000" b="1" dirty="0">
                <a:latin typeface="Arial "/>
              </a:rPr>
              <a:t>London Food Co-op</a:t>
            </a:r>
            <a:endParaRPr lang="en-CA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dirty="0">
                <a:latin typeface="Arial "/>
              </a:rPr>
              <a:t>621 Princess Ave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10. United Supermarket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1062 Adelaide St North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11. Millar Berry Farms 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7375 Longwoods Rd</a:t>
            </a:r>
          </a:p>
          <a:p>
            <a:pPr>
              <a:defRPr/>
            </a:pPr>
            <a:endParaRPr lang="en-CA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12 </a:t>
            </a:r>
            <a:r>
              <a:rPr lang="en-US" sz="1000" b="1" dirty="0">
                <a:latin typeface="Arial"/>
                <a:cs typeface="Arial"/>
              </a:rPr>
              <a:t>Pistachios-Quality Meats &amp; Groceries</a:t>
            </a:r>
          </a:p>
          <a:p>
            <a:pPr>
              <a:defRPr/>
            </a:pPr>
            <a:r>
              <a:rPr lang="en-US" sz="1000" dirty="0">
                <a:latin typeface="Arial"/>
                <a:cs typeface="Arial"/>
              </a:rPr>
              <a:t>1695 Wonderland Rd N</a:t>
            </a:r>
          </a:p>
          <a:p>
            <a:pPr>
              <a:defRPr/>
            </a:pPr>
            <a:endParaRPr lang="en-CA" sz="900" b="1" dirty="0">
              <a:latin typeface="Arial "/>
            </a:endParaRPr>
          </a:p>
          <a:p>
            <a:pPr>
              <a:defRPr/>
            </a:pPr>
            <a:r>
              <a:rPr lang="en-CA" sz="900" b="1" dirty="0">
                <a:latin typeface="Arial "/>
              </a:rPr>
              <a:t>Other Locations</a:t>
            </a:r>
          </a:p>
          <a:p>
            <a:pPr>
              <a:defRPr/>
            </a:pPr>
            <a:r>
              <a:rPr lang="en-CA" sz="900" b="1" dirty="0">
                <a:latin typeface="Arial"/>
                <a:cs typeface="Arial"/>
              </a:rPr>
              <a:t>Ilderton Farmers Market </a:t>
            </a:r>
            <a:endParaRPr lang="en-US" sz="9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900" dirty="0">
                <a:latin typeface="Arial"/>
                <a:cs typeface="Arial"/>
              </a:rPr>
              <a:t>100 Meadowcreek Dr, Ilderton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effectLst/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New Moon Community Homestead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effectLst/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27093 New Ontario Rd, Ailsa Craig</a:t>
            </a:r>
          </a:p>
          <a:p>
            <a:pPr lvl="0">
              <a:defRPr/>
            </a:pPr>
            <a:r>
              <a:rPr lang="en-US" sz="900" b="1" dirty="0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Komoka Community Market</a:t>
            </a:r>
          </a:p>
          <a:p>
            <a:pPr lvl="0">
              <a:defRPr/>
            </a:pPr>
            <a:r>
              <a:rPr lang="en-US" sz="900" dirty="0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1 </a:t>
            </a:r>
            <a:r>
              <a:rPr lang="en-US" sz="900" dirty="0" err="1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Tunks</a:t>
            </a:r>
            <a:r>
              <a:rPr lang="en-US" sz="900" dirty="0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Lane, Komoka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 "/>
            </a:endParaRPr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5E0AD-C8B6-F24B-FD9C-3D00D8DA80A6}"/>
              </a:ext>
            </a:extLst>
          </p:cNvPr>
          <p:cNvSpPr txBox="1"/>
          <p:nvPr/>
        </p:nvSpPr>
        <p:spPr>
          <a:xfrm>
            <a:off x="9715209" y="0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u="sng" dirty="0">
                <a:latin typeface="Arial "/>
              </a:rPr>
              <a:t>Harvest Bucks Locations</a:t>
            </a:r>
            <a:endParaRPr lang="en-US" sz="1200" b="1" u="sng" dirty="0">
              <a:latin typeface="Arial 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9AC89-DCC0-F0D0-3F32-28C118620815}"/>
              </a:ext>
            </a:extLst>
          </p:cNvPr>
          <p:cNvSpPr txBox="1"/>
          <p:nvPr/>
        </p:nvSpPr>
        <p:spPr>
          <a:xfrm>
            <a:off x="7074838" y="6453832"/>
            <a:ext cx="1713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>
                <a:latin typeface="Arial "/>
              </a:rPr>
              <a:t>(Map data ©2025 Google)</a:t>
            </a:r>
            <a:endParaRPr lang="en-US" sz="1000" b="1" dirty="0">
              <a:latin typeface="Arial 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A8398-3F63-5A44-CD2F-69E02415EAC4}"/>
              </a:ext>
            </a:extLst>
          </p:cNvPr>
          <p:cNvSpPr/>
          <p:nvPr/>
        </p:nvSpPr>
        <p:spPr>
          <a:xfrm>
            <a:off x="1732054" y="6521138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D9704-A304-5155-B38B-9AC442FD863A}"/>
              </a:ext>
            </a:extLst>
          </p:cNvPr>
          <p:cNvSpPr txBox="1">
            <a:spLocks/>
          </p:cNvSpPr>
          <p:nvPr/>
        </p:nvSpPr>
        <p:spPr>
          <a:xfrm>
            <a:off x="1705582" y="65107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FF6BB1-6BB9-B20D-0C36-42DD9DA1FF98}"/>
              </a:ext>
            </a:extLst>
          </p:cNvPr>
          <p:cNvSpPr/>
          <p:nvPr/>
        </p:nvSpPr>
        <p:spPr>
          <a:xfrm>
            <a:off x="4622436" y="1931887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026" name="Picture 2" descr="A black and green logo&#10;&#10;Description automatically generated">
            <a:extLst>
              <a:ext uri="{FF2B5EF4-FFF2-40B4-BE49-F238E27FC236}">
                <a16:creationId xmlns:a16="http://schemas.microsoft.com/office/drawing/2014/main" id="{03124E7E-6125-E967-E9A3-8EC605C7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2" y="112390"/>
            <a:ext cx="1911538" cy="5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53F3D-F61A-DFFA-22BC-F466F1782D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3185" y="1931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F3F48-7546-EDD6-CEE2-6564FBAD92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8399" y="1214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2ADE63-72A2-7DDD-B387-17AD4B56BFFC}"/>
              </a:ext>
            </a:extLst>
          </p:cNvPr>
          <p:cNvSpPr/>
          <p:nvPr/>
        </p:nvSpPr>
        <p:spPr>
          <a:xfrm>
            <a:off x="1758526" y="1026135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807077-28C9-4E14-CF22-75F121DABCFA}"/>
              </a:ext>
            </a:extLst>
          </p:cNvPr>
          <p:cNvSpPr txBox="1"/>
          <p:nvPr/>
        </p:nvSpPr>
        <p:spPr>
          <a:xfrm>
            <a:off x="1732054" y="1025076"/>
            <a:ext cx="672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463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7FEE66C-6BD0-4CED-89A4-82398D9551B9}" vid="{CC410705-A0E1-44B1-8A35-6FEE52A04A9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90B720EF-1FAA-4A20-96CB-E4A853DF2534}" vid="{6BAF8800-A603-45B5-B294-F3941F6476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b8fb87b-a780-473a-bfc3-e75f7b8a5fd8" xsi:nil="true"/>
    <TaxCatchAll xmlns="407d7b82-df1f-4e64-8d4b-bf75318e90d8" xsi:nil="true"/>
    <lcf76f155ced4ddcb4097134ff3c332f xmlns="fb8fb87b-a780-473a-bfc3-e75f7b8a5fd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7CF45B812E04C93900069DF56571D" ma:contentTypeVersion="14" ma:contentTypeDescription="Create a new document." ma:contentTypeScope="" ma:versionID="f279bfcfee2a5c43686fb5a38d4dd29b">
  <xsd:schema xmlns:xsd="http://www.w3.org/2001/XMLSchema" xmlns:xs="http://www.w3.org/2001/XMLSchema" xmlns:p="http://schemas.microsoft.com/office/2006/metadata/properties" xmlns:ns2="fb8fb87b-a780-473a-bfc3-e75f7b8a5fd8" xmlns:ns3="407d7b82-df1f-4e64-8d4b-bf75318e90d8" targetNamespace="http://schemas.microsoft.com/office/2006/metadata/properties" ma:root="true" ma:fieldsID="498bb36e6a8d839bd54277b316fa59ad" ns2:_="" ns3:_="">
    <xsd:import namespace="fb8fb87b-a780-473a-bfc3-e75f7b8a5fd8"/>
    <xsd:import namespace="407d7b82-df1f-4e64-8d4b-bf75318e90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fb87b-a780-473a-bfc3-e75f7b8a5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8ccabe3-0932-4d16-bb3d-57018f634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d7b82-df1f-4e64-8d4b-bf75318e90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7e90cd-c86b-4afe-b2c6-c4f2018464f2}" ma:internalName="TaxCatchAll" ma:showField="CatchAllData" ma:web="407d7b82-df1f-4e64-8d4b-bf75318e90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84DF97-41A8-4588-B472-75864EEF4037}">
  <ds:schemaRefs>
    <ds:schemaRef ds:uri="fb8fb87b-a780-473a-bfc3-e75f7b8a5fd8"/>
    <ds:schemaRef ds:uri="http://purl.org/dc/dcmitype/"/>
    <ds:schemaRef ds:uri="http://schemas.microsoft.com/office/2006/documentManagement/types"/>
    <ds:schemaRef ds:uri="407d7b82-df1f-4e64-8d4b-bf75318e90d8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FA4BDF-749A-41F1-AB8B-5E12FEFF548C}">
  <ds:schemaRefs>
    <ds:schemaRef ds:uri="407d7b82-df1f-4e64-8d4b-bf75318e90d8"/>
    <ds:schemaRef ds:uri="fb8fb87b-a780-473a-bfc3-e75f7b8a5f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42B4B5-E116-4562-A209-5CA66C71E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test</Template>
  <TotalTime>139</TotalTime>
  <Words>412</Words>
  <Application>Microsoft Office PowerPoint</Application>
  <PresentationFormat>Widescreen</PresentationFormat>
  <Paragraphs>111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Micallef</dc:creator>
  <cp:lastModifiedBy>Lisa Kelliher</cp:lastModifiedBy>
  <cp:revision>103</cp:revision>
  <dcterms:created xsi:type="dcterms:W3CDTF">2022-03-29T12:40:00Z</dcterms:created>
  <dcterms:modified xsi:type="dcterms:W3CDTF">2025-09-08T13:42:23Z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0x010100F4B7CF45B812E04C93900069DF56571D</vt:lpwstr>
  </property>
  <property fmtid="{D5CDD505-2E9C-101B-9397-08002B2CF9AE}" pid="3" name="MediaServiceImageTags">
    <vt:lpwstr/>
  </property>
  <property fmtid="{D5CDD505-2E9C-101B-9397-08002B2CF9AE}" pid="4" name="Order">
    <vt:lpwstr>2886500.00000000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