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30"/>
  </p:notesMasterIdLst>
  <p:sldIdLst>
    <p:sldId id="256" r:id="rId5"/>
    <p:sldId id="259" r:id="rId6"/>
    <p:sldId id="260" r:id="rId7"/>
    <p:sldId id="261" r:id="rId8"/>
    <p:sldId id="262" r:id="rId9"/>
    <p:sldId id="265" r:id="rId10"/>
    <p:sldId id="266" r:id="rId11"/>
    <p:sldId id="267" r:id="rId12"/>
    <p:sldId id="268" r:id="rId13"/>
    <p:sldId id="269" r:id="rId14"/>
    <p:sldId id="264" r:id="rId15"/>
    <p:sldId id="263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3" r:id="rId28"/>
    <p:sldId id="282" r:id="rId29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56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D0F9E-BC53-4251-907B-339F70A81694}" type="datetimeFigureOut">
              <a:rPr lang="en-CA" smtClean="0"/>
              <a:t>2022-09-28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8CCDA6-675F-4E2E-B4E9-C9BB6DBF1AE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1790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2DAC2-9962-48A1-B897-33EA706095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618A53-C73D-48B1-8400-5E3EA229C8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1F1BA-C8A8-49B1-966D-A04AB3A820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2022-09-28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83BA24-E125-47A6-9D29-7AB304505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AB45E6-430D-4501-8A5C-44049C146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3900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3E230-0E2D-42F1-A464-C1C50E431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99EF54-3488-48F4-85E2-4654E8F55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C885B-6308-4F02-9B52-81639424D1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2022-09-28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ADD29-D2F4-48E7-903F-BEB94E0FD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BBC95-D8D7-49EC-AEE5-2B83DD4CA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4556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D72F0C-3EB6-4553-A3EF-8876A4639A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1FE5B1-7E6E-46F5-B476-9A4AD954D7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DCAE38-4EA8-43D7-AC27-0BAA6FFC52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2022-09-28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5A70B5-4F62-4CF5-8122-E53F29851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17A65-934F-4F7A-A93E-5A174330A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08217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0100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19192-FD04-43B7-8A56-CFC4820FA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3428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D67A1-7DA9-4313-93FC-C80E5BAB8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85250"/>
            <a:ext cx="78867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9E4C3-9302-4162-AA34-9AB863B735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2022-09-28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B6E5E-B7D4-4E87-9B4C-D9D1DC1F9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2F670-AE4A-4DE1-9D89-935C77635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1606BF4-6A77-4DA6-A364-D066FF5C03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15" y="29846"/>
            <a:ext cx="2322394" cy="874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89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FCE19-A346-47FC-A6EB-C8DDA18F3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25D103-2CB6-4395-ACED-403A7738AD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1C957-4DDC-4208-902C-798B649754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2022-09-28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04191-A237-4307-9310-8CF0A851B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79A1C3-09ED-4132-95C1-3FD0D601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589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B5E34-3F93-4A00-A3D2-B2D6B2E59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6F532-3515-4C70-8B4C-C01DBAA90E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57B966-51D5-41F3-86C1-49CEBA9570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4F613C-26A9-4A2E-9397-285E85DB69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2022-09-28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F15876-6AE2-410A-B977-2AA5DF1F2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226648-4A2F-4133-B00B-C23B2F488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5913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14F21-2C5A-4D0D-9A78-0CDD9D7DD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9F5847-8C48-4EDC-B427-11FCB4607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FC07C6-FA42-4119-965F-CB2B2F30B8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F22BA9-95B5-4A04-92AF-74372AFE91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CD4E8E-F568-4878-813D-DDAF52499C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483BBC-5162-41BE-9A32-0BCCCA49CD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2022-09-28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479EFD-B984-45C1-A226-47DEDEE4C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AE4EE6-EEF3-4F65-AC43-D58114D37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5249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D3A9D-8B5C-4FE5-A69A-433027440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C0FCF1-ECFA-4E6B-88EC-4943175B35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2022-09-28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9D8FEA-2504-4E64-AD77-C17694671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B74B1B-62E3-4285-B494-AF5EF8D68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2296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E799C5-09D1-4C89-8BC1-1AC06AE026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2022-09-28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4B158C-F3AD-409B-A6DA-EA8EABD58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A26BE-39E1-4B5F-AD86-F56D4B064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6059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FDA7B-6A69-4095-A10D-405BBF674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CD842-F4BD-4DCA-9C3E-E2A2E6FFC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87BA74-F3E8-4C4E-A4E0-C90299832D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D611D-E3B5-497F-A1F7-C01E83BBA5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2022-09-28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037022-1CC1-4EBD-ACF1-3854ADAEB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4B5B-2A97-4FC3-9D87-6A04A6D0C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8199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E3D12-0494-43C1-B600-BC4031F26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8E7236-EB1C-4974-A999-E31018237E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74C15E-647B-42E2-9473-0424351601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977276-2345-4796-883D-9CE17ED058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2022-09-28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99DF61-281F-4CF1-9621-91676B66E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8D4718-2901-4240-A227-65CC0C313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7051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664DF2-A84C-49C7-8D1D-3E77E48B9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7355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6F0FA7-31D0-4EA1-B8FA-367C1707B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2185289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979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A6C1618-D982-48DC-B7DF-7A8B003344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D79BDD4-F80E-4026-8737-DC18709B37E8}"/>
              </a:ext>
            </a:extLst>
          </p:cNvPr>
          <p:cNvSpPr txBox="1"/>
          <p:nvPr/>
        </p:nvSpPr>
        <p:spPr>
          <a:xfrm>
            <a:off x="574767" y="4310747"/>
            <a:ext cx="8368937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CA" altLang="en-US" sz="4000">
                <a:solidFill>
                  <a:schemeClr val="bg1"/>
                </a:solidFill>
                <a:latin typeface="Arial"/>
                <a:cs typeface="Arial"/>
              </a:rPr>
              <a:t>Levels of Intimacy Game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21789D-848C-5F71-77C9-A9BC15767ED1}"/>
              </a:ext>
            </a:extLst>
          </p:cNvPr>
          <p:cNvSpPr txBox="1"/>
          <p:nvPr/>
        </p:nvSpPr>
        <p:spPr>
          <a:xfrm>
            <a:off x="5556379" y="5961328"/>
            <a:ext cx="323208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bg1"/>
                </a:solidFill>
                <a:cs typeface="Calibri"/>
              </a:rPr>
              <a:t>Created by: School Health Team</a:t>
            </a:r>
          </a:p>
          <a:p>
            <a:r>
              <a:rPr lang="en-US">
                <a:solidFill>
                  <a:schemeClr val="bg1"/>
                </a:solidFill>
                <a:cs typeface="Calibri"/>
              </a:rPr>
              <a:t>Updated: July 2022</a:t>
            </a:r>
          </a:p>
        </p:txBody>
      </p:sp>
    </p:spTree>
    <p:extLst>
      <p:ext uri="{BB962C8B-B14F-4D97-AF65-F5344CB8AC3E}">
        <p14:creationId xmlns:p14="http://schemas.microsoft.com/office/powerpoint/2010/main" val="842927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B70EA-4021-9702-628D-466318FF1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4800">
                <a:latin typeface="Arial"/>
                <a:cs typeface="Arial"/>
              </a:rPr>
              <a:t>Sexting (you and the other person send messages describing what you want to do to each other sexually)</a:t>
            </a:r>
            <a:endParaRPr lang="en-US" sz="4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3599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0630D-73C3-F8FB-D939-E25245C53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4800">
                <a:latin typeface="Arial"/>
                <a:cs typeface="Arial"/>
              </a:rPr>
              <a:t>You and the person start dating</a:t>
            </a:r>
            <a:endParaRPr lang="en-US" sz="4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848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1B320-5602-0728-85A4-11B8BF3C1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4800">
                <a:latin typeface="Arial"/>
                <a:cs typeface="Arial"/>
              </a:rPr>
              <a:t>You and the person have sex </a:t>
            </a:r>
            <a:r>
              <a:rPr lang="en-CA" sz="4800" b="1">
                <a:latin typeface="Arial"/>
                <a:cs typeface="Arial"/>
              </a:rPr>
              <a:t>with</a:t>
            </a:r>
            <a:r>
              <a:rPr lang="en-CA" sz="4800">
                <a:latin typeface="Arial"/>
                <a:cs typeface="Arial"/>
              </a:rPr>
              <a:t> a condom </a:t>
            </a:r>
            <a:endParaRPr lang="en-US" sz="4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6239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484CD-DA27-E48A-E962-592FCD0E2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4800">
                <a:latin typeface="Arial"/>
                <a:cs typeface="Arial"/>
              </a:rPr>
              <a:t>You and the person have sex </a:t>
            </a:r>
            <a:r>
              <a:rPr lang="en-CA" sz="4800" b="1">
                <a:latin typeface="Arial"/>
                <a:cs typeface="Arial"/>
              </a:rPr>
              <a:t>without</a:t>
            </a:r>
            <a:r>
              <a:rPr lang="en-CA" sz="4800">
                <a:latin typeface="Arial"/>
                <a:cs typeface="Arial"/>
              </a:rPr>
              <a:t> a condom</a:t>
            </a:r>
            <a:endParaRPr lang="en-US" sz="4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17011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79BA9-FCBF-66D3-22EB-221E7BFD3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4800">
                <a:latin typeface="Arial"/>
                <a:cs typeface="Arial"/>
              </a:rPr>
              <a:t>You and the person have oral sex</a:t>
            </a:r>
            <a:endParaRPr lang="en-US" sz="4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641876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34C99-B472-AC00-6B2E-886DBB955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4800">
                <a:latin typeface="Arial"/>
                <a:cs typeface="Arial"/>
              </a:rPr>
              <a:t>Add the person on Snapchat/ Instagram</a:t>
            </a:r>
            <a:endParaRPr lang="en-US" sz="4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05343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93B8A-4FB8-5489-E819-700DF9F38F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4800">
                <a:latin typeface="Arial"/>
                <a:cs typeface="Arial"/>
              </a:rPr>
              <a:t>Ask the person out via text/ Snapchat/ Instagram</a:t>
            </a:r>
            <a:endParaRPr lang="en-US" sz="4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140384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AE279-9922-6BD5-F808-8DA0B2D36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4800">
                <a:latin typeface="Arial"/>
                <a:cs typeface="Arial"/>
              </a:rPr>
              <a:t>You and the person start “seeing each other”</a:t>
            </a:r>
            <a:endParaRPr lang="en-US" sz="4800"/>
          </a:p>
        </p:txBody>
      </p:sp>
    </p:spTree>
    <p:extLst>
      <p:ext uri="{BB962C8B-B14F-4D97-AF65-F5344CB8AC3E}">
        <p14:creationId xmlns:p14="http://schemas.microsoft.com/office/powerpoint/2010/main" val="40023589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6CC1A-D8E8-FD9F-8F64-90463689F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4800">
                <a:latin typeface="Arial"/>
                <a:cs typeface="Arial"/>
              </a:rPr>
              <a:t>Match with the person on a dating app</a:t>
            </a:r>
            <a:endParaRPr lang="en-US" sz="4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21899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CF221-3026-5387-C0FF-D90A25549C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4800">
                <a:latin typeface="Arial"/>
                <a:cs typeface="Arial"/>
              </a:rPr>
              <a:t>Make out with the person</a:t>
            </a:r>
            <a:endParaRPr lang="en-US" sz="4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08206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0E764-C0D2-FDA9-170B-31110BA3B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0">
                <a:latin typeface="Arial"/>
                <a:cs typeface="Arial"/>
              </a:rPr>
              <a:t>Level of Intimacy Exercise</a:t>
            </a:r>
            <a:endParaRPr lang="en-US" b="0">
              <a:latin typeface="Arial"/>
              <a:cs typeface="Arial"/>
            </a:endParaRPr>
          </a:p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1914F-82DB-1214-F43A-EE769F514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663" y="1972602"/>
            <a:ext cx="78867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CA">
                <a:latin typeface="Arial"/>
                <a:cs typeface="Arial"/>
              </a:rPr>
              <a:t>Have students place the following cards in order from lowest to highest level of intimacy (have students stand at front of class holding cards or tape to a wall).</a:t>
            </a:r>
            <a:endParaRPr lang="en-US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CA">
                <a:latin typeface="Arial"/>
                <a:cs typeface="Arial"/>
              </a:rPr>
              <a:t>Have class discuss whether they agree or disagree and why.</a:t>
            </a:r>
            <a:endParaRPr lang="en-US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CA">
                <a:latin typeface="Arial"/>
                <a:cs typeface="Arial"/>
              </a:rPr>
              <a:t>Students can move the levels as necessary.</a:t>
            </a:r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35554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9DBC8-C2C0-FDEF-1C78-6528BE55F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4800">
                <a:latin typeface="Arial"/>
                <a:cs typeface="Arial"/>
              </a:rPr>
              <a:t>You tell the person that you love them</a:t>
            </a:r>
            <a:endParaRPr lang="en-US" sz="4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082734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43DD8-5DDF-4BA2-B681-00D9B6D71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4800">
                <a:latin typeface="Arial"/>
                <a:cs typeface="Arial"/>
              </a:rPr>
              <a:t>Go out on a “date” (movies, dinner, …)</a:t>
            </a:r>
            <a:endParaRPr lang="en-US" sz="4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122745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09F5F-B246-1F35-29EC-87230A144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4800">
                <a:latin typeface="Arial"/>
                <a:cs typeface="Arial"/>
              </a:rPr>
              <a:t>You and the person talk about sexual limits and safer sex (abstinence, birth control…)</a:t>
            </a:r>
            <a:endParaRPr lang="en-US" sz="4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902890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7A0C4E-CCCC-0602-9A9B-14AA1EEF1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4800">
                <a:latin typeface="Arial"/>
                <a:cs typeface="Arial"/>
              </a:rPr>
              <a:t>You and the person meet each others families</a:t>
            </a:r>
            <a:endParaRPr lang="en-US" sz="4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416681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06273-4DF0-78B5-0ED7-F652AD52A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4800">
                <a:latin typeface="Arial"/>
                <a:cs typeface="Arial"/>
              </a:rPr>
              <a:t>You and the person go for STI testing</a:t>
            </a:r>
            <a:endParaRPr lang="en-US" sz="4400"/>
          </a:p>
        </p:txBody>
      </p:sp>
    </p:spTree>
    <p:extLst>
      <p:ext uri="{BB962C8B-B14F-4D97-AF65-F5344CB8AC3E}">
        <p14:creationId xmlns:p14="http://schemas.microsoft.com/office/powerpoint/2010/main" val="8040284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248A8-D663-2FA4-D2E4-CBCE83E24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4800">
                <a:latin typeface="Arial"/>
                <a:cs typeface="Arial"/>
              </a:rPr>
              <a:t>You share a secret, or really personal information with the person that you wouldn’t tell someone else</a:t>
            </a:r>
            <a:endParaRPr lang="en-US" sz="4400"/>
          </a:p>
        </p:txBody>
      </p:sp>
    </p:spTree>
    <p:extLst>
      <p:ext uri="{BB962C8B-B14F-4D97-AF65-F5344CB8AC3E}">
        <p14:creationId xmlns:p14="http://schemas.microsoft.com/office/powerpoint/2010/main" val="3350420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5CBB4-62EA-A0C6-B5AF-5A831EB9D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4800">
                <a:latin typeface="Arial"/>
                <a:cs typeface="Arial"/>
              </a:rPr>
              <a:t>Add the persons initials to your Instagram bio</a:t>
            </a:r>
            <a:endParaRPr lang="en-US" sz="4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5047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18802-9193-24B7-C60B-C0FC3980B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4800">
                <a:latin typeface="Arial"/>
                <a:cs typeface="Arial"/>
              </a:rPr>
              <a:t>You and the person have anal sex</a:t>
            </a:r>
            <a:endParaRPr lang="en-US" sz="4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09255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13C2D-4AD9-89C8-5EB4-653305AF7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4800">
                <a:latin typeface="Arial"/>
                <a:cs typeface="Arial"/>
              </a:rPr>
              <a:t>Give the person your passwords (phone, social media, etc..)</a:t>
            </a:r>
            <a:endParaRPr lang="en-US" sz="4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19177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03D3A-01CB-FF9F-C09A-DEAFA9B89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4800">
                <a:latin typeface="Arial"/>
                <a:cs typeface="Arial"/>
              </a:rPr>
              <a:t>Person asks you to send them nudes (text, Snapchat, </a:t>
            </a:r>
            <a:r>
              <a:rPr lang="en-CA" sz="4800" err="1">
                <a:latin typeface="Arial"/>
                <a:cs typeface="Arial"/>
              </a:rPr>
              <a:t>etc</a:t>
            </a:r>
            <a:r>
              <a:rPr lang="en-CA" sz="4800">
                <a:latin typeface="Arial"/>
                <a:cs typeface="Arial"/>
              </a:rPr>
              <a:t>…)</a:t>
            </a:r>
            <a:endParaRPr lang="en-US" sz="4800">
              <a:latin typeface="Arial"/>
              <a:cs typeface="Arial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948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E7B6BB-A074-017F-EA0D-03CAA11F7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4800">
                <a:latin typeface="Arial"/>
                <a:cs typeface="Arial"/>
              </a:rPr>
              <a:t>You and the person hook-up</a:t>
            </a:r>
            <a:endParaRPr lang="en-US" sz="4400"/>
          </a:p>
        </p:txBody>
      </p:sp>
    </p:spTree>
    <p:extLst>
      <p:ext uri="{BB962C8B-B14F-4D97-AF65-F5344CB8AC3E}">
        <p14:creationId xmlns:p14="http://schemas.microsoft.com/office/powerpoint/2010/main" val="905912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F43D3-121A-953B-920C-EB6C211CD8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4800">
                <a:latin typeface="Arial"/>
                <a:cs typeface="Arial"/>
              </a:rPr>
              <a:t>Post a 'couple' photo to Instagram</a:t>
            </a:r>
            <a:endParaRPr lang="en-US" sz="4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62006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166B8-E59F-E15E-2CCC-77610EDE0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CA" sz="4800">
                <a:latin typeface="Arial"/>
                <a:cs typeface="Arial"/>
              </a:rPr>
              <a:t>Send the person a nude (text, Snapchat, </a:t>
            </a:r>
            <a:r>
              <a:rPr lang="en-CA" sz="4800" err="1">
                <a:latin typeface="Arial"/>
                <a:cs typeface="Arial"/>
              </a:rPr>
              <a:t>etc</a:t>
            </a:r>
            <a:r>
              <a:rPr lang="en-CA" sz="4800">
                <a:latin typeface="Arial"/>
                <a:cs typeface="Arial"/>
              </a:rPr>
              <a:t>…)</a:t>
            </a:r>
            <a:endParaRPr lang="en-US" sz="4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732759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LHU032922.pptx" id="{9C9A844F-60E2-4832-9500-5CDCB9E9264F}" vid="{F3BFBC48-11B2-4151-9D1F-1441328DED2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970EF6889E1542940F523285A40321" ma:contentTypeVersion="15" ma:contentTypeDescription="Create a new document." ma:contentTypeScope="" ma:versionID="35b2b29fb13651e63de621e2949d7b95">
  <xsd:schema xmlns:xsd="http://www.w3.org/2001/XMLSchema" xmlns:xs="http://www.w3.org/2001/XMLSchema" xmlns:p="http://schemas.microsoft.com/office/2006/metadata/properties" xmlns:ns2="88b26220-c0c3-4b70-bd45-470f1aa6fb54" xmlns:ns3="8c35f27a-7766-42e4-af79-3c5503d623c9" targetNamespace="http://schemas.microsoft.com/office/2006/metadata/properties" ma:root="true" ma:fieldsID="3fa969bc190d6835074d7ae971f9106c" ns2:_="" ns3:_="">
    <xsd:import namespace="88b26220-c0c3-4b70-bd45-470f1aa6fb54"/>
    <xsd:import namespace="8c35f27a-7766-42e4-af79-3c5503d623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b26220-c0c3-4b70-bd45-470f1aa6fb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Details" ma:index="18" nillable="true" ma:displayName="Details" ma:format="Dropdown" ma:internalName="Details">
      <xsd:simpleType>
        <xsd:restriction base="dms:Text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38ccabe3-0932-4d16-bb3d-57018f634a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35f27a-7766-42e4-af79-3c5503d623c9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5bacca76-5b74-4581-b56d-a9bb706afbaf}" ma:internalName="TaxCatchAll" ma:showField="CatchAllData" ma:web="8c35f27a-7766-42e4-af79-3c5503d623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tails xmlns="88b26220-c0c3-4b70-bd45-470f1aa6fb54" xsi:nil="true"/>
    <TaxCatchAll xmlns="8c35f27a-7766-42e4-af79-3c5503d623c9" xsi:nil="true"/>
    <lcf76f155ced4ddcb4097134ff3c332f xmlns="88b26220-c0c3-4b70-bd45-470f1aa6fb54">
      <Terms xmlns="http://schemas.microsoft.com/office/infopath/2007/PartnerControls"/>
    </lcf76f155ced4ddcb4097134ff3c332f>
    <MediaLengthInSeconds xmlns="88b26220-c0c3-4b70-bd45-470f1aa6fb54" xsi:nil="true"/>
  </documentManagement>
</p:properties>
</file>

<file path=customXml/itemProps1.xml><?xml version="1.0" encoding="utf-8"?>
<ds:datastoreItem xmlns:ds="http://schemas.openxmlformats.org/officeDocument/2006/customXml" ds:itemID="{E0704ED3-4F26-490E-83F7-23B54850A17C}">
  <ds:schemaRefs>
    <ds:schemaRef ds:uri="88b26220-c0c3-4b70-bd45-470f1aa6fb54"/>
    <ds:schemaRef ds:uri="8c35f27a-7766-42e4-af79-3c5503d623c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D013E19-0BE1-4D7E-A70C-5802AFE852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71C218-FA5A-4B04-926D-82997556F871}">
  <ds:schemaRefs>
    <ds:schemaRef ds:uri="http://schemas.microsoft.com/office/2006/documentManagement/types"/>
    <ds:schemaRef ds:uri="http://schemas.microsoft.com/office/infopath/2007/PartnerControls"/>
    <ds:schemaRef ds:uri="88b26220-c0c3-4b70-bd45-470f1aa6fb54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8c35f27a-7766-42e4-af79-3c5503d623c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MLHU2022-Template</Template>
  <TotalTime>6</TotalTime>
  <Words>297</Words>
  <Application>Microsoft Office PowerPoint</Application>
  <PresentationFormat>Letter Paper (8.5x11 in)</PresentationFormat>
  <Paragraphs>30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Calibri</vt:lpstr>
      <vt:lpstr>Custom Design</vt:lpstr>
      <vt:lpstr>PowerPoint Presentation</vt:lpstr>
      <vt:lpstr>Level of Intimacy Exercise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 Knott</dc:creator>
  <cp:lastModifiedBy>Lisa Kelliher</cp:lastModifiedBy>
  <cp:revision>5</cp:revision>
  <dcterms:created xsi:type="dcterms:W3CDTF">2022-03-29T13:15:29Z</dcterms:created>
  <dcterms:modified xsi:type="dcterms:W3CDTF">2022-09-28T14:40:14Z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0x01010050970EF6889E1542940F523285A40321</vt:lpwstr>
  </property>
  <property fmtid="{D5CDD505-2E9C-101B-9397-08002B2CF9AE}" pid="3" name="Order">
    <vt:r8>2438200</vt:r8>
  </property>
  <property fmtid="{D5CDD505-2E9C-101B-9397-08002B2CF9AE}" pid="4" name="TriggerFlowInfo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MediaServiceImageTags">
    <vt:lpwstr/>
  </property>
</Properties>
</file>