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30"/>
  </p:notesMasterIdLst>
  <p:sldIdLst>
    <p:sldId id="256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4" r:id="rId15"/>
    <p:sldId id="26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2" r:id="rId2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D0F9E-BC53-4251-907B-339F70A81694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CCDA6-675F-4E2E-B4E9-C9BB6DBF1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9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428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85250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" y="29846"/>
            <a:ext cx="2322394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35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852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574767" y="4310747"/>
            <a:ext cx="836893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altLang="en-US" sz="4000">
                <a:solidFill>
                  <a:schemeClr val="bg1"/>
                </a:solidFill>
                <a:latin typeface="Arial"/>
                <a:cs typeface="Arial"/>
              </a:rPr>
              <a:t>Levels of Intimacy Game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21789D-848C-5F71-77C9-A9BC15767ED1}"/>
              </a:ext>
            </a:extLst>
          </p:cNvPr>
          <p:cNvSpPr txBox="1"/>
          <p:nvPr/>
        </p:nvSpPr>
        <p:spPr>
          <a:xfrm>
            <a:off x="5556379" y="5961328"/>
            <a:ext cx="323208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Calibri"/>
              </a:rPr>
              <a:t>Created by: School Health Team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Updated: July 2022</a:t>
            </a:r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B70EA-4021-9702-628D-466318FF1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Sexting (you and the other person send messages describing what you want to do to each other sexually)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59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630D-73C3-F8FB-D939-E25245C53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start dating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4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1B320-5602-0728-85A4-11B8BF3C1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sex </a:t>
            </a:r>
            <a:r>
              <a:rPr lang="en-CA" sz="4800" b="1">
                <a:latin typeface="Arial"/>
                <a:cs typeface="Arial"/>
              </a:rPr>
              <a:t>with</a:t>
            </a:r>
            <a:r>
              <a:rPr lang="en-CA" sz="4800">
                <a:latin typeface="Arial"/>
                <a:cs typeface="Arial"/>
              </a:rPr>
              <a:t> a condom 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23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484CD-DA27-E48A-E962-592FCD0E2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sex </a:t>
            </a:r>
            <a:r>
              <a:rPr lang="en-CA" sz="4800" b="1">
                <a:latin typeface="Arial"/>
                <a:cs typeface="Arial"/>
              </a:rPr>
              <a:t>without</a:t>
            </a:r>
            <a:r>
              <a:rPr lang="en-CA" sz="4800">
                <a:latin typeface="Arial"/>
                <a:cs typeface="Arial"/>
              </a:rPr>
              <a:t> a condom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01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79BA9-FCBF-66D3-22EB-221E7BFD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oral sex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187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4C99-B472-AC00-6B2E-886DBB955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Add the person on Snapchat/ Instagram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53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3B8A-4FB8-5489-E819-700DF9F38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Ask the person out via text/ Snapchat/ Instagram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038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E279-9922-6BD5-F808-8DA0B2D3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start “seeing each other”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002358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CC1A-D8E8-FD9F-8F64-90463689F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Match with the person on a dating app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18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CF221-3026-5387-C0FF-D90A2554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Make out with the person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2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E764-C0D2-FDA9-170B-31110BA3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>
                <a:latin typeface="Arial"/>
                <a:cs typeface="Arial"/>
              </a:rPr>
              <a:t>Level of Intimacy Exercise</a:t>
            </a:r>
            <a:endParaRPr lang="en-US" b="0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914F-82DB-1214-F43A-EE769F51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63" y="1972602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CA">
                <a:latin typeface="Arial"/>
                <a:cs typeface="Arial"/>
              </a:rPr>
              <a:t>Have students place the following cards in order from lowest to highest level of intimacy (have students stand at front of class holding cards or tape to a wall).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CA">
                <a:latin typeface="Arial"/>
                <a:cs typeface="Arial"/>
              </a:rPr>
              <a:t>Have class discuss whether they agree or disagree and why.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CA">
                <a:latin typeface="Arial"/>
                <a:cs typeface="Arial"/>
              </a:rPr>
              <a:t>Students can move the levels as necessary.</a:t>
            </a: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3555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9DBC8-C2C0-FDEF-1C78-6528BE55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tell the person that you love them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273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3DD8-5DDF-4BA2-B681-00D9B6D71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Go out on a “date” (movies, dinner, …)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274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9F5F-B246-1F35-29EC-87230A144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talk about sexual limits and safer sex (abstinence, birth control…)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289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A0C4E-CCCC-0602-9A9B-14AA1EEF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meet each others families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668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6273-4DF0-78B5-0ED7-F652AD52A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  <a:cs typeface="Arial"/>
              </a:rPr>
              <a:t>You and the person go for STI testing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804028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48A8-D663-2FA4-D2E4-CBCE83E2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  <a:cs typeface="Arial"/>
              </a:rPr>
              <a:t>You share a secret, or really personal information with the person that you wouldn’t tell someone else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5042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CBB4-62EA-A0C6-B5AF-5A831EB9D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Add the persons initials to your Instagram bio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04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8802-9193-24B7-C60B-C0FC3980B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anal sex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25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3C2D-4AD9-89C8-5EB4-653305AF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Give the person your passwords (phone, social media, etc..)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917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3D3A-01CB-FF9F-C09A-DEAFA9B8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Person asks you to send them nudes (text, Snapchat, </a:t>
            </a:r>
            <a:r>
              <a:rPr lang="en-CA" sz="4800" err="1">
                <a:latin typeface="Arial"/>
                <a:cs typeface="Arial"/>
              </a:rPr>
              <a:t>etc</a:t>
            </a:r>
            <a:r>
              <a:rPr lang="en-CA" sz="4800">
                <a:latin typeface="Arial"/>
                <a:cs typeface="Arial"/>
              </a:rPr>
              <a:t>…)</a:t>
            </a:r>
            <a:endParaRPr lang="en-US" sz="4800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B6BB-A074-017F-EA0D-03CAA11F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hook-up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90591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43D3-121A-953B-920C-EB6C211CD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Post a 'couple' photo to Instagram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200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66B8-E59F-E15E-2CCC-77610EDE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Send the person a nude (text, Snapchat, </a:t>
            </a:r>
            <a:r>
              <a:rPr lang="en-CA" sz="4800" err="1">
                <a:latin typeface="Arial"/>
                <a:cs typeface="Arial"/>
              </a:rPr>
              <a:t>etc</a:t>
            </a:r>
            <a:r>
              <a:rPr lang="en-CA" sz="4800">
                <a:latin typeface="Arial"/>
                <a:cs typeface="Arial"/>
              </a:rPr>
              <a:t>…)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73275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HU032922.pptx" id="{9C9A844F-60E2-4832-9500-5CDCB9E9264F}" vid="{F3BFBC48-11B2-4151-9D1F-1441328DED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70EF6889E1542940F523285A40321" ma:contentTypeVersion="15" ma:contentTypeDescription="Create a new document." ma:contentTypeScope="" ma:versionID="35b2b29fb13651e63de621e2949d7b95">
  <xsd:schema xmlns:xsd="http://www.w3.org/2001/XMLSchema" xmlns:xs="http://www.w3.org/2001/XMLSchema" xmlns:p="http://schemas.microsoft.com/office/2006/metadata/properties" xmlns:ns2="88b26220-c0c3-4b70-bd45-470f1aa6fb54" xmlns:ns3="8c35f27a-7766-42e4-af79-3c5503d623c9" targetNamespace="http://schemas.microsoft.com/office/2006/metadata/properties" ma:root="true" ma:fieldsID="3fa969bc190d6835074d7ae971f9106c" ns2:_="" ns3:_="">
    <xsd:import namespace="88b26220-c0c3-4b70-bd45-470f1aa6fb54"/>
    <xsd:import namespace="8c35f27a-7766-42e4-af79-3c5503d623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26220-c0c3-4b70-bd45-470f1aa6f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etails" ma:index="18" nillable="true" ma:displayName="Details" ma:format="Dropdown" ma:internalName="Details">
      <xsd:simpleType>
        <xsd:restriction base="dms:Text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8ccabe3-0932-4d16-bb3d-57018f634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5f27a-7766-42e4-af79-3c5503d623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bacca76-5b74-4581-b56d-a9bb706afbaf}" ma:internalName="TaxCatchAll" ma:showField="CatchAllData" ma:web="8c35f27a-7766-42e4-af79-3c5503d623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s xmlns="88b26220-c0c3-4b70-bd45-470f1aa6fb54" xsi:nil="true"/>
    <TaxCatchAll xmlns="8c35f27a-7766-42e4-af79-3c5503d623c9" xsi:nil="true"/>
    <lcf76f155ced4ddcb4097134ff3c332f xmlns="88b26220-c0c3-4b70-bd45-470f1aa6fb54">
      <Terms xmlns="http://schemas.microsoft.com/office/infopath/2007/PartnerControls"/>
    </lcf76f155ced4ddcb4097134ff3c332f>
    <MediaLengthInSeconds xmlns="88b26220-c0c3-4b70-bd45-470f1aa6fb54" xsi:nil="true"/>
  </documentManagement>
</p:properties>
</file>

<file path=customXml/itemProps1.xml><?xml version="1.0" encoding="utf-8"?>
<ds:datastoreItem xmlns:ds="http://schemas.openxmlformats.org/officeDocument/2006/customXml" ds:itemID="{E0704ED3-4F26-490E-83F7-23B54850A17C}">
  <ds:schemaRefs>
    <ds:schemaRef ds:uri="88b26220-c0c3-4b70-bd45-470f1aa6fb54"/>
    <ds:schemaRef ds:uri="8c35f27a-7766-42e4-af79-3c5503d623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D013E19-0BE1-4D7E-A70C-5802AFE85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71C218-FA5A-4B04-926D-82997556F871}">
  <ds:schemaRefs>
    <ds:schemaRef ds:uri="http://schemas.microsoft.com/office/2006/documentManagement/types"/>
    <ds:schemaRef ds:uri="http://schemas.microsoft.com/office/infopath/2007/PartnerControls"/>
    <ds:schemaRef ds:uri="88b26220-c0c3-4b70-bd45-470f1aa6fb5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c35f27a-7766-42e4-af79-3c5503d623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MLHU2022-Template</Template>
  <TotalTime>6</TotalTime>
  <Words>297</Words>
  <Application>Microsoft Office PowerPoint</Application>
  <PresentationFormat>Letter Paper (8.5x11 in)</PresentationFormat>
  <Paragraphs>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Custom Design</vt:lpstr>
      <vt:lpstr>PowerPoint Presentation</vt:lpstr>
      <vt:lpstr>Level of Intimacy Exercise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Lisa Kelliher</cp:lastModifiedBy>
  <cp:revision>5</cp:revision>
  <dcterms:created xsi:type="dcterms:W3CDTF">2022-03-29T13:15:29Z</dcterms:created>
  <dcterms:modified xsi:type="dcterms:W3CDTF">2022-09-28T14:40:14Z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0x01010050970EF6889E1542940F523285A40321</vt:lpwstr>
  </property>
  <property fmtid="{D5CDD505-2E9C-101B-9397-08002B2CF9AE}" pid="3" name="Order">
    <vt:r8>2438200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