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30"/>
  </p:notesMasterIdLst>
  <p:sldIdLst>
    <p:sldId id="256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64" r:id="rId15"/>
    <p:sldId id="263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2" r:id="rId29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D0F9E-BC53-4251-907B-339F70A81694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CCDA6-675F-4E2E-B4E9-C9BB6DBF1A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79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428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525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" y="29846"/>
            <a:ext cx="2322394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35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1852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574767" y="4310747"/>
            <a:ext cx="836893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Levels of 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Intimacy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Game</a:t>
            </a:r>
          </a:p>
          <a:p>
            <a:pPr algn="ctr"/>
            <a:r>
              <a:rPr lang="fr-CA" sz="4000" dirty="0" err="1">
                <a:solidFill>
                  <a:schemeClr val="bg1"/>
                </a:solidFill>
                <a:latin typeface="Arial"/>
                <a:cs typeface="Arial"/>
              </a:rPr>
              <a:t>Cards</a:t>
            </a:r>
            <a:r>
              <a:rPr lang="fr-CA" sz="40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21789D-848C-5F71-77C9-A9BC15767ED1}"/>
              </a:ext>
            </a:extLst>
          </p:cNvPr>
          <p:cNvSpPr txBox="1"/>
          <p:nvPr/>
        </p:nvSpPr>
        <p:spPr>
          <a:xfrm>
            <a:off x="5556379" y="5961328"/>
            <a:ext cx="323208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Calibri"/>
              </a:rPr>
              <a:t>Created by: School Health Team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Updated: July 2022</a:t>
            </a:r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B70EA-4021-9702-628D-466318FF1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Sexting (you and the other person send messages describing what you want to do to each other sexually)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59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630D-73C3-F8FB-D939-E25245C53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start dating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48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B320-5602-0728-85A4-11B8BF3C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sex </a:t>
            </a:r>
            <a:r>
              <a:rPr lang="en-CA" sz="4800" b="1">
                <a:latin typeface="Arial"/>
                <a:cs typeface="Arial"/>
              </a:rPr>
              <a:t>with</a:t>
            </a:r>
            <a:r>
              <a:rPr lang="en-CA" sz="4800">
                <a:latin typeface="Arial"/>
                <a:cs typeface="Arial"/>
              </a:rPr>
              <a:t> a condom 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239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484CD-DA27-E48A-E962-592FCD0E2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sex </a:t>
            </a:r>
            <a:r>
              <a:rPr lang="en-CA" sz="4800" b="1">
                <a:latin typeface="Arial"/>
                <a:cs typeface="Arial"/>
              </a:rPr>
              <a:t>without</a:t>
            </a:r>
            <a:r>
              <a:rPr lang="en-CA" sz="4800">
                <a:latin typeface="Arial"/>
                <a:cs typeface="Arial"/>
              </a:rPr>
              <a:t> a condom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701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79BA9-FCBF-66D3-22EB-221E7BFD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oral sex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187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34C99-B472-AC00-6B2E-886DBB955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Add the person on Snapchat/ 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53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3B8A-4FB8-5489-E819-700DF9F38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Ask the person out via text/ Snapchat/ 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038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AE279-9922-6BD5-F808-8DA0B2D3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start “seeing each other”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400235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6CC1A-D8E8-FD9F-8F64-90463689F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Match with the person on a dating app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18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CF221-3026-5387-C0FF-D90A2554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Make out with the person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2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E764-C0D2-FDA9-170B-31110BA3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>
                <a:latin typeface="Arial"/>
                <a:cs typeface="Arial"/>
              </a:rPr>
              <a:t>Level of Intimacy Exercise</a:t>
            </a:r>
            <a:endParaRPr lang="en-US" b="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1914F-82DB-1214-F43A-EE769F51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63" y="1972602"/>
            <a:ext cx="7886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Have students place the following cards in order from lowest to highest level of intimacy (have students stand at front of class holding cards or tape to a wall).</a:t>
            </a:r>
            <a:endParaRPr lang="en-US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Have class discuss whether they agree or disagree and why.</a:t>
            </a:r>
            <a:endParaRPr lang="en-US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Students can move the levels as necessary.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3555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9DBC8-C2C0-FDEF-1C78-6528BE55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tell the person that you love them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273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43DD8-5DDF-4BA2-B681-00D9B6D71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Go out on a “date” (movies, dinner, 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2274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9F5F-B246-1F35-29EC-87230A144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talk about sexual limits and safer sex (abstinence, birth control…)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028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A0C4E-CCCC-0602-9A9B-14AA1EEF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meet each others families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1668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06273-4DF0-78B5-0ED7-F652AD52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>
                <a:latin typeface="Arial"/>
                <a:cs typeface="Arial"/>
              </a:rPr>
              <a:t>You and the person go for STI testing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804028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248A8-D663-2FA4-D2E4-CBCE83E2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>
                <a:latin typeface="Arial"/>
                <a:cs typeface="Arial"/>
              </a:rPr>
              <a:t>You share a secret, or really personal information with the person that you wouldn’t tell someone else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5042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CBB4-62EA-A0C6-B5AF-5A831EB9D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Add the persons initials to your Instagram bio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504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8802-9193-24B7-C60B-C0FC3980B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anal sex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25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13C2D-4AD9-89C8-5EB4-653305AF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Give the person your passwords (phone, social media, etc..)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917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3D3A-01CB-FF9F-C09A-DEAFA9B8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Person asks you to send them nudes (text, Snapchat, </a:t>
            </a:r>
            <a:r>
              <a:rPr lang="en-CA" sz="4800" err="1">
                <a:latin typeface="Arial"/>
                <a:cs typeface="Arial"/>
              </a:rPr>
              <a:t>etc</a:t>
            </a:r>
            <a:r>
              <a:rPr lang="en-CA" sz="4800">
                <a:latin typeface="Arial"/>
                <a:cs typeface="Arial"/>
              </a:rPr>
              <a:t>…)</a:t>
            </a:r>
            <a:endParaRPr lang="en-US" sz="4800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4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7B6BB-A074-017F-EA0D-03CAA11F7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hook-up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9059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F43D3-121A-953B-920C-EB6C211CD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Post a 'couple' photo to 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200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166B8-E59F-E15E-2CCC-77610EDE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Send the person a nude (text, Snapchat, </a:t>
            </a:r>
            <a:r>
              <a:rPr lang="en-CA" sz="4800" err="1">
                <a:latin typeface="Arial"/>
                <a:cs typeface="Arial"/>
              </a:rPr>
              <a:t>etc</a:t>
            </a:r>
            <a:r>
              <a:rPr lang="en-CA" sz="4800">
                <a:latin typeface="Arial"/>
                <a:cs typeface="Arial"/>
              </a:rPr>
              <a:t>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73275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HU032922.pptx" id="{9C9A844F-60E2-4832-9500-5CDCB9E9264F}" vid="{F3BFBC48-11B2-4151-9D1F-1441328DED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dca8b7ab-6aa0-481b-aa75-e09824eb47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1AE1D2B2B2342AC2D1E997734D331" ma:contentTypeVersion="14" ma:contentTypeDescription="Create a new document." ma:contentTypeScope="" ma:versionID="a4e670a7fd6aa8816ae2ee9c3cc3c801">
  <xsd:schema xmlns:xsd="http://www.w3.org/2001/XMLSchema" xmlns:xs="http://www.w3.org/2001/XMLSchema" xmlns:p="http://schemas.microsoft.com/office/2006/metadata/properties" xmlns:ns3="36474f4c-1019-4f40-8c61-1b022f6286d6" xmlns:ns4="dca8b7ab-6aa0-481b-aa75-e09824eb47ea" targetNamespace="http://schemas.microsoft.com/office/2006/metadata/properties" ma:root="true" ma:fieldsID="ee8803c4dec1ae471ff0d1e99b7b220f" ns3:_="" ns4:_="">
    <xsd:import namespace="36474f4c-1019-4f40-8c61-1b022f6286d6"/>
    <xsd:import namespace="dca8b7ab-6aa0-481b-aa75-e09824eb4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4f4c-1019-4f40-8c61-1b022f6286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8b7ab-6aa0-481b-aa75-e09824eb4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013E19-0BE1-4D7E-A70C-5802AFE852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71C218-FA5A-4B04-926D-82997556F871}">
  <ds:schemaRefs>
    <ds:schemaRef ds:uri="dca8b7ab-6aa0-481b-aa75-e09824eb47ea"/>
    <ds:schemaRef ds:uri="http://purl.org/dc/terms/"/>
    <ds:schemaRef ds:uri="http://schemas.microsoft.com/office/infopath/2007/PartnerControls"/>
    <ds:schemaRef ds:uri="http://schemas.microsoft.com/office/2006/documentManagement/types"/>
    <ds:schemaRef ds:uri="36474f4c-1019-4f40-8c61-1b022f6286d6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3FAF893-09FD-4EBB-A7D4-AEC1024C9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4f4c-1019-4f40-8c61-1b022f6286d6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MLHU2022-Template</Template>
  <TotalTime>6</TotalTime>
  <Words>298</Words>
  <Application>Microsoft Office PowerPoint</Application>
  <PresentationFormat>Letter Paper (8.5x11 in)</PresentationFormat>
  <Paragraphs>31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Custom Design</vt:lpstr>
      <vt:lpstr>PowerPoint Presentation</vt:lpstr>
      <vt:lpstr>Level of Intimacy Exercise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Lisa Kelliher</cp:lastModifiedBy>
  <cp:revision>6</cp:revision>
  <dcterms:created xsi:type="dcterms:W3CDTF">2022-03-29T13:15:29Z</dcterms:created>
  <dcterms:modified xsi:type="dcterms:W3CDTF">2022-10-17T15:07:08Z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0x010100B671AE1D2B2B2342AC2D1E997734D331</vt:lpwstr>
  </property>
  <property fmtid="{D5CDD505-2E9C-101B-9397-08002B2CF9AE}" pid="3" name="Order">
    <vt:r8>2438200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