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1"/>
  </p:notesMasterIdLst>
  <p:sldIdLst>
    <p:sldId id="256" r:id="rId5"/>
    <p:sldId id="365" r:id="rId6"/>
    <p:sldId id="263" r:id="rId7"/>
    <p:sldId id="364" r:id="rId8"/>
    <p:sldId id="284" r:id="rId9"/>
    <p:sldId id="366" r:id="rId10"/>
    <p:sldId id="316" r:id="rId11"/>
    <p:sldId id="307" r:id="rId12"/>
    <p:sldId id="367" r:id="rId13"/>
    <p:sldId id="304" r:id="rId14"/>
    <p:sldId id="359" r:id="rId15"/>
    <p:sldId id="360" r:id="rId16"/>
    <p:sldId id="358" r:id="rId17"/>
    <p:sldId id="369" r:id="rId18"/>
    <p:sldId id="355" r:id="rId19"/>
    <p:sldId id="319"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3B3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56178-6EB9-4271-BF6A-39FD027B79B3}" v="53" dt="2022-10-20T13:54:15.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12" autoAdjust="0"/>
  </p:normalViewPr>
  <p:slideViewPr>
    <p:cSldViewPr snapToGrid="0">
      <p:cViewPr varScale="1">
        <p:scale>
          <a:sx n="47" d="100"/>
          <a:sy n="47" d="100"/>
        </p:scale>
        <p:origin x="1317"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imburg" userId="S::jennifer.limburg@mlhu.on.ca::8b8c9f55-490f-4e81-8554-0f86498f994b" providerId="AD" clId="Web-{66B5C2DA-ABDB-421C-3A01-EC49A0A3C737}"/>
    <pc:docChg chg="modSld">
      <pc:chgData name="Jennifer Limburg" userId="S::jennifer.limburg@mlhu.on.ca::8b8c9f55-490f-4e81-8554-0f86498f994b" providerId="AD" clId="Web-{66B5C2DA-ABDB-421C-3A01-EC49A0A3C737}" dt="2022-08-25T17:49:17.058" v="113"/>
      <pc:docMkLst>
        <pc:docMk/>
      </pc:docMkLst>
      <pc:sldChg chg="modSp modNotes">
        <pc:chgData name="Jennifer Limburg" userId="S::jennifer.limburg@mlhu.on.ca::8b8c9f55-490f-4e81-8554-0f86498f994b" providerId="AD" clId="Web-{66B5C2DA-ABDB-421C-3A01-EC49A0A3C737}" dt="2022-08-25T17:49:17.058" v="113"/>
        <pc:sldMkLst>
          <pc:docMk/>
          <pc:sldMk cId="0" sldId="319"/>
        </pc:sldMkLst>
        <pc:spChg chg="mod">
          <ac:chgData name="Jennifer Limburg" userId="S::jennifer.limburg@mlhu.on.ca::8b8c9f55-490f-4e81-8554-0f86498f994b" providerId="AD" clId="Web-{66B5C2DA-ABDB-421C-3A01-EC49A0A3C737}" dt="2022-08-24T13:26:12.619" v="102" actId="20577"/>
          <ac:spMkLst>
            <pc:docMk/>
            <pc:sldMk cId="0" sldId="319"/>
            <ac:spMk id="3" creationId="{3C7224B8-6EEB-4512-936E-B85BB57947C8}"/>
          </ac:spMkLst>
        </pc:spChg>
      </pc:sldChg>
      <pc:sldChg chg="modNotes">
        <pc:chgData name="Jennifer Limburg" userId="S::jennifer.limburg@mlhu.on.ca::8b8c9f55-490f-4e81-8554-0f86498f994b" providerId="AD" clId="Web-{66B5C2DA-ABDB-421C-3A01-EC49A0A3C737}" dt="2022-08-24T12:47:17.491" v="1"/>
        <pc:sldMkLst>
          <pc:docMk/>
          <pc:sldMk cId="745996931" sldId="358"/>
        </pc:sldMkLst>
      </pc:sldChg>
    </pc:docChg>
  </pc:docChgLst>
  <pc:docChgLst>
    <pc:chgData name="Joy Knott" userId="bc83280f-0472-4185-9713-b5250c4400c0" providerId="ADAL" clId="{8E856178-6EB9-4271-BF6A-39FD027B79B3}"/>
    <pc:docChg chg="undo custSel modSld">
      <pc:chgData name="Joy Knott" userId="bc83280f-0472-4185-9713-b5250c4400c0" providerId="ADAL" clId="{8E856178-6EB9-4271-BF6A-39FD027B79B3}" dt="2022-10-20T14:09:24.526" v="128" actId="14100"/>
      <pc:docMkLst>
        <pc:docMk/>
      </pc:docMkLst>
      <pc:sldChg chg="addSp delSp modSp mod modAnim">
        <pc:chgData name="Joy Knott" userId="bc83280f-0472-4185-9713-b5250c4400c0" providerId="ADAL" clId="{8E856178-6EB9-4271-BF6A-39FD027B79B3}" dt="2022-10-20T13:54:15.182" v="54"/>
        <pc:sldMkLst>
          <pc:docMk/>
          <pc:sldMk cId="745996931" sldId="358"/>
        </pc:sldMkLst>
        <pc:spChg chg="add del">
          <ac:chgData name="Joy Knott" userId="bc83280f-0472-4185-9713-b5250c4400c0" providerId="ADAL" clId="{8E856178-6EB9-4271-BF6A-39FD027B79B3}" dt="2022-10-20T13:45:16.998" v="19" actId="478"/>
          <ac:spMkLst>
            <pc:docMk/>
            <pc:sldMk cId="745996931" sldId="358"/>
            <ac:spMk id="2" creationId="{ECAE524E-2665-45AE-ACEC-467B5417110B}"/>
          </ac:spMkLst>
        </pc:spChg>
        <pc:spChg chg="mod topLvl">
          <ac:chgData name="Joy Knott" userId="bc83280f-0472-4185-9713-b5250c4400c0" providerId="ADAL" clId="{8E856178-6EB9-4271-BF6A-39FD027B79B3}" dt="2022-10-20T13:40:03.939" v="0" actId="165"/>
          <ac:spMkLst>
            <pc:docMk/>
            <pc:sldMk cId="745996931" sldId="358"/>
            <ac:spMk id="77" creationId="{0EF657A6-53BA-F355-EDE4-F5E815074816}"/>
          </ac:spMkLst>
        </pc:spChg>
        <pc:spChg chg="mod">
          <ac:chgData name="Joy Knott" userId="bc83280f-0472-4185-9713-b5250c4400c0" providerId="ADAL" clId="{8E856178-6EB9-4271-BF6A-39FD027B79B3}" dt="2022-10-20T13:40:03.939" v="0" actId="165"/>
          <ac:spMkLst>
            <pc:docMk/>
            <pc:sldMk cId="745996931" sldId="358"/>
            <ac:spMk id="86" creationId="{807B6405-4043-93B1-5CB6-DD0602D1468E}"/>
          </ac:spMkLst>
        </pc:spChg>
        <pc:spChg chg="mod">
          <ac:chgData name="Joy Knott" userId="bc83280f-0472-4185-9713-b5250c4400c0" providerId="ADAL" clId="{8E856178-6EB9-4271-BF6A-39FD027B79B3}" dt="2022-10-20T13:40:03.939" v="0" actId="165"/>
          <ac:spMkLst>
            <pc:docMk/>
            <pc:sldMk cId="745996931" sldId="358"/>
            <ac:spMk id="88" creationId="{02A3C0A6-333D-4744-BA70-3A9DD0D89169}"/>
          </ac:spMkLst>
        </pc:spChg>
        <pc:spChg chg="mod">
          <ac:chgData name="Joy Knott" userId="bc83280f-0472-4185-9713-b5250c4400c0" providerId="ADAL" clId="{8E856178-6EB9-4271-BF6A-39FD027B79B3}" dt="2022-10-20T13:40:03.939" v="0" actId="165"/>
          <ac:spMkLst>
            <pc:docMk/>
            <pc:sldMk cId="745996931" sldId="358"/>
            <ac:spMk id="89" creationId="{260BBD82-F3A6-2F4A-3F98-91860A2F37B6}"/>
          </ac:spMkLst>
        </pc:spChg>
        <pc:spChg chg="mod">
          <ac:chgData name="Joy Knott" userId="bc83280f-0472-4185-9713-b5250c4400c0" providerId="ADAL" clId="{8E856178-6EB9-4271-BF6A-39FD027B79B3}" dt="2022-10-20T13:40:03.939" v="0" actId="165"/>
          <ac:spMkLst>
            <pc:docMk/>
            <pc:sldMk cId="745996931" sldId="358"/>
            <ac:spMk id="90" creationId="{164B8788-4A5B-9A9D-C585-B96A1E017A1E}"/>
          </ac:spMkLst>
        </pc:spChg>
        <pc:spChg chg="mod">
          <ac:chgData name="Joy Knott" userId="bc83280f-0472-4185-9713-b5250c4400c0" providerId="ADAL" clId="{8E856178-6EB9-4271-BF6A-39FD027B79B3}" dt="2022-10-20T13:40:03.939" v="0" actId="165"/>
          <ac:spMkLst>
            <pc:docMk/>
            <pc:sldMk cId="745996931" sldId="358"/>
            <ac:spMk id="92" creationId="{BBF1615B-E958-8858-9BC5-7542A2DE3D91}"/>
          </ac:spMkLst>
        </pc:spChg>
        <pc:spChg chg="mod">
          <ac:chgData name="Joy Knott" userId="bc83280f-0472-4185-9713-b5250c4400c0" providerId="ADAL" clId="{8E856178-6EB9-4271-BF6A-39FD027B79B3}" dt="2022-10-20T13:40:03.939" v="0" actId="165"/>
          <ac:spMkLst>
            <pc:docMk/>
            <pc:sldMk cId="745996931" sldId="358"/>
            <ac:spMk id="93" creationId="{BE7B916F-9AAF-EF68-CA27-4D21223583D7}"/>
          </ac:spMkLst>
        </pc:spChg>
        <pc:spChg chg="mod">
          <ac:chgData name="Joy Knott" userId="bc83280f-0472-4185-9713-b5250c4400c0" providerId="ADAL" clId="{8E856178-6EB9-4271-BF6A-39FD027B79B3}" dt="2022-10-20T13:40:03.939" v="0" actId="165"/>
          <ac:spMkLst>
            <pc:docMk/>
            <pc:sldMk cId="745996931" sldId="358"/>
            <ac:spMk id="94" creationId="{E29E4CB5-C214-2F07-20D5-A7460A76D217}"/>
          </ac:spMkLst>
        </pc:spChg>
        <pc:spChg chg="mod">
          <ac:chgData name="Joy Knott" userId="bc83280f-0472-4185-9713-b5250c4400c0" providerId="ADAL" clId="{8E856178-6EB9-4271-BF6A-39FD027B79B3}" dt="2022-10-20T13:40:03.939" v="0" actId="165"/>
          <ac:spMkLst>
            <pc:docMk/>
            <pc:sldMk cId="745996931" sldId="358"/>
            <ac:spMk id="96" creationId="{383D6778-E9BA-0577-194F-7ADBACDD619A}"/>
          </ac:spMkLst>
        </pc:spChg>
        <pc:spChg chg="mod">
          <ac:chgData name="Joy Knott" userId="bc83280f-0472-4185-9713-b5250c4400c0" providerId="ADAL" clId="{8E856178-6EB9-4271-BF6A-39FD027B79B3}" dt="2022-10-20T13:40:03.939" v="0" actId="165"/>
          <ac:spMkLst>
            <pc:docMk/>
            <pc:sldMk cId="745996931" sldId="358"/>
            <ac:spMk id="97" creationId="{B8610C5B-4AF5-A3F0-11B2-61D3DAD9F350}"/>
          </ac:spMkLst>
        </pc:spChg>
        <pc:spChg chg="mod">
          <ac:chgData name="Joy Knott" userId="bc83280f-0472-4185-9713-b5250c4400c0" providerId="ADAL" clId="{8E856178-6EB9-4271-BF6A-39FD027B79B3}" dt="2022-10-20T13:40:03.939" v="0" actId="165"/>
          <ac:spMkLst>
            <pc:docMk/>
            <pc:sldMk cId="745996931" sldId="358"/>
            <ac:spMk id="98" creationId="{8C405828-A3C2-CB1B-BD6D-59142539CB94}"/>
          </ac:spMkLst>
        </pc:spChg>
        <pc:spChg chg="mod">
          <ac:chgData name="Joy Knott" userId="bc83280f-0472-4185-9713-b5250c4400c0" providerId="ADAL" clId="{8E856178-6EB9-4271-BF6A-39FD027B79B3}" dt="2022-10-20T13:40:03.939" v="0" actId="165"/>
          <ac:spMkLst>
            <pc:docMk/>
            <pc:sldMk cId="745996931" sldId="358"/>
            <ac:spMk id="100" creationId="{B68CAA51-F9A1-C567-9238-3F7B6ADE6449}"/>
          </ac:spMkLst>
        </pc:spChg>
        <pc:spChg chg="mod">
          <ac:chgData name="Joy Knott" userId="bc83280f-0472-4185-9713-b5250c4400c0" providerId="ADAL" clId="{8E856178-6EB9-4271-BF6A-39FD027B79B3}" dt="2022-10-20T13:40:03.939" v="0" actId="165"/>
          <ac:spMkLst>
            <pc:docMk/>
            <pc:sldMk cId="745996931" sldId="358"/>
            <ac:spMk id="101" creationId="{1685DD16-C264-35B5-340D-4F15DBF3EC04}"/>
          </ac:spMkLst>
        </pc:spChg>
        <pc:spChg chg="mod">
          <ac:chgData name="Joy Knott" userId="bc83280f-0472-4185-9713-b5250c4400c0" providerId="ADAL" clId="{8E856178-6EB9-4271-BF6A-39FD027B79B3}" dt="2022-10-20T13:40:03.939" v="0" actId="165"/>
          <ac:spMkLst>
            <pc:docMk/>
            <pc:sldMk cId="745996931" sldId="358"/>
            <ac:spMk id="102" creationId="{9DECBCB5-E16B-9051-B6EA-8054C926C3EA}"/>
          </ac:spMkLst>
        </pc:spChg>
        <pc:spChg chg="mod">
          <ac:chgData name="Joy Knott" userId="bc83280f-0472-4185-9713-b5250c4400c0" providerId="ADAL" clId="{8E856178-6EB9-4271-BF6A-39FD027B79B3}" dt="2022-10-20T13:40:03.939" v="0" actId="165"/>
          <ac:spMkLst>
            <pc:docMk/>
            <pc:sldMk cId="745996931" sldId="358"/>
            <ac:spMk id="104" creationId="{C718935F-7D18-7B7F-4AF5-A527EA58CCBA}"/>
          </ac:spMkLst>
        </pc:spChg>
        <pc:spChg chg="mod">
          <ac:chgData name="Joy Knott" userId="bc83280f-0472-4185-9713-b5250c4400c0" providerId="ADAL" clId="{8E856178-6EB9-4271-BF6A-39FD027B79B3}" dt="2022-10-20T13:40:03.939" v="0" actId="165"/>
          <ac:spMkLst>
            <pc:docMk/>
            <pc:sldMk cId="745996931" sldId="358"/>
            <ac:spMk id="105" creationId="{4F014C63-B114-CF5A-D684-E2B31E1A5B0A}"/>
          </ac:spMkLst>
        </pc:spChg>
        <pc:spChg chg="mod">
          <ac:chgData name="Joy Knott" userId="bc83280f-0472-4185-9713-b5250c4400c0" providerId="ADAL" clId="{8E856178-6EB9-4271-BF6A-39FD027B79B3}" dt="2022-10-20T13:40:03.939" v="0" actId="165"/>
          <ac:spMkLst>
            <pc:docMk/>
            <pc:sldMk cId="745996931" sldId="358"/>
            <ac:spMk id="106" creationId="{651C4EB4-C6FC-1817-43E4-06A2A2BC1C81}"/>
          </ac:spMkLst>
        </pc:spChg>
        <pc:spChg chg="mod">
          <ac:chgData name="Joy Knott" userId="bc83280f-0472-4185-9713-b5250c4400c0" providerId="ADAL" clId="{8E856178-6EB9-4271-BF6A-39FD027B79B3}" dt="2022-10-20T13:40:03.939" v="0" actId="165"/>
          <ac:spMkLst>
            <pc:docMk/>
            <pc:sldMk cId="745996931" sldId="358"/>
            <ac:spMk id="108" creationId="{F5F4CDD8-095C-1D98-7FB3-42F71AB99CEC}"/>
          </ac:spMkLst>
        </pc:spChg>
        <pc:spChg chg="mod">
          <ac:chgData name="Joy Knott" userId="bc83280f-0472-4185-9713-b5250c4400c0" providerId="ADAL" clId="{8E856178-6EB9-4271-BF6A-39FD027B79B3}" dt="2022-10-20T13:40:03.939" v="0" actId="165"/>
          <ac:spMkLst>
            <pc:docMk/>
            <pc:sldMk cId="745996931" sldId="358"/>
            <ac:spMk id="109" creationId="{971AFABF-DB4C-76E7-BA9C-9DBD9C15C189}"/>
          </ac:spMkLst>
        </pc:spChg>
        <pc:spChg chg="mod">
          <ac:chgData name="Joy Knott" userId="bc83280f-0472-4185-9713-b5250c4400c0" providerId="ADAL" clId="{8E856178-6EB9-4271-BF6A-39FD027B79B3}" dt="2022-10-20T13:40:03.939" v="0" actId="165"/>
          <ac:spMkLst>
            <pc:docMk/>
            <pc:sldMk cId="745996931" sldId="358"/>
            <ac:spMk id="110" creationId="{CAE2F02E-204E-3FFE-15C3-9A813A623A5C}"/>
          </ac:spMkLst>
        </pc:spChg>
        <pc:spChg chg="mod">
          <ac:chgData name="Joy Knott" userId="bc83280f-0472-4185-9713-b5250c4400c0" providerId="ADAL" clId="{8E856178-6EB9-4271-BF6A-39FD027B79B3}" dt="2022-10-20T13:40:03.939" v="0" actId="165"/>
          <ac:spMkLst>
            <pc:docMk/>
            <pc:sldMk cId="745996931" sldId="358"/>
            <ac:spMk id="112" creationId="{E73BC9A4-ABC7-CE13-7602-521B293BC785}"/>
          </ac:spMkLst>
        </pc:spChg>
        <pc:spChg chg="mod">
          <ac:chgData name="Joy Knott" userId="bc83280f-0472-4185-9713-b5250c4400c0" providerId="ADAL" clId="{8E856178-6EB9-4271-BF6A-39FD027B79B3}" dt="2022-10-20T13:40:03.939" v="0" actId="165"/>
          <ac:spMkLst>
            <pc:docMk/>
            <pc:sldMk cId="745996931" sldId="358"/>
            <ac:spMk id="113" creationId="{7EC5CA1F-63B6-67F7-4FCD-A494E7C8514D}"/>
          </ac:spMkLst>
        </pc:spChg>
        <pc:spChg chg="mod">
          <ac:chgData name="Joy Knott" userId="bc83280f-0472-4185-9713-b5250c4400c0" providerId="ADAL" clId="{8E856178-6EB9-4271-BF6A-39FD027B79B3}" dt="2022-10-20T13:40:03.939" v="0" actId="165"/>
          <ac:spMkLst>
            <pc:docMk/>
            <pc:sldMk cId="745996931" sldId="358"/>
            <ac:spMk id="114" creationId="{69355DA4-13E6-15C9-2D22-D90B1A6C087E}"/>
          </ac:spMkLst>
        </pc:spChg>
        <pc:spChg chg="mod">
          <ac:chgData name="Joy Knott" userId="bc83280f-0472-4185-9713-b5250c4400c0" providerId="ADAL" clId="{8E856178-6EB9-4271-BF6A-39FD027B79B3}" dt="2022-10-20T13:40:03.939" v="0" actId="165"/>
          <ac:spMkLst>
            <pc:docMk/>
            <pc:sldMk cId="745996931" sldId="358"/>
            <ac:spMk id="116" creationId="{16823AB1-0306-22EC-5E4F-B1B99CADBADF}"/>
          </ac:spMkLst>
        </pc:spChg>
        <pc:spChg chg="mod">
          <ac:chgData name="Joy Knott" userId="bc83280f-0472-4185-9713-b5250c4400c0" providerId="ADAL" clId="{8E856178-6EB9-4271-BF6A-39FD027B79B3}" dt="2022-10-20T13:40:03.939" v="0" actId="165"/>
          <ac:spMkLst>
            <pc:docMk/>
            <pc:sldMk cId="745996931" sldId="358"/>
            <ac:spMk id="117" creationId="{7056CBD7-1A32-8A68-8654-4B3C6812EC87}"/>
          </ac:spMkLst>
        </pc:spChg>
        <pc:spChg chg="mod">
          <ac:chgData name="Joy Knott" userId="bc83280f-0472-4185-9713-b5250c4400c0" providerId="ADAL" clId="{8E856178-6EB9-4271-BF6A-39FD027B79B3}" dt="2022-10-20T13:40:03.939" v="0" actId="165"/>
          <ac:spMkLst>
            <pc:docMk/>
            <pc:sldMk cId="745996931" sldId="358"/>
            <ac:spMk id="118" creationId="{592C257D-A336-F7FB-0198-1ADFC7649C9F}"/>
          </ac:spMkLst>
        </pc:spChg>
        <pc:spChg chg="mod">
          <ac:chgData name="Joy Knott" userId="bc83280f-0472-4185-9713-b5250c4400c0" providerId="ADAL" clId="{8E856178-6EB9-4271-BF6A-39FD027B79B3}" dt="2022-10-20T13:40:03.939" v="0" actId="165"/>
          <ac:spMkLst>
            <pc:docMk/>
            <pc:sldMk cId="745996931" sldId="358"/>
            <ac:spMk id="120" creationId="{7484B490-0E4F-FBC5-1035-D25C1B68E388}"/>
          </ac:spMkLst>
        </pc:spChg>
        <pc:spChg chg="mod">
          <ac:chgData name="Joy Knott" userId="bc83280f-0472-4185-9713-b5250c4400c0" providerId="ADAL" clId="{8E856178-6EB9-4271-BF6A-39FD027B79B3}" dt="2022-10-20T13:40:03.939" v="0" actId="165"/>
          <ac:spMkLst>
            <pc:docMk/>
            <pc:sldMk cId="745996931" sldId="358"/>
            <ac:spMk id="121" creationId="{B48D1CE3-CE4A-0AA5-2AD4-A138743E2967}"/>
          </ac:spMkLst>
        </pc:spChg>
        <pc:spChg chg="mod">
          <ac:chgData name="Joy Knott" userId="bc83280f-0472-4185-9713-b5250c4400c0" providerId="ADAL" clId="{8E856178-6EB9-4271-BF6A-39FD027B79B3}" dt="2022-10-20T13:40:03.939" v="0" actId="165"/>
          <ac:spMkLst>
            <pc:docMk/>
            <pc:sldMk cId="745996931" sldId="358"/>
            <ac:spMk id="122" creationId="{9BB15FC9-E617-CA2F-6481-51F5E34E8EEB}"/>
          </ac:spMkLst>
        </pc:spChg>
        <pc:spChg chg="mod">
          <ac:chgData name="Joy Knott" userId="bc83280f-0472-4185-9713-b5250c4400c0" providerId="ADAL" clId="{8E856178-6EB9-4271-BF6A-39FD027B79B3}" dt="2022-10-20T13:40:03.939" v="0" actId="165"/>
          <ac:spMkLst>
            <pc:docMk/>
            <pc:sldMk cId="745996931" sldId="358"/>
            <ac:spMk id="124" creationId="{EEE024B1-EB0D-5974-5F1B-825604090A2C}"/>
          </ac:spMkLst>
        </pc:spChg>
        <pc:spChg chg="mod">
          <ac:chgData name="Joy Knott" userId="bc83280f-0472-4185-9713-b5250c4400c0" providerId="ADAL" clId="{8E856178-6EB9-4271-BF6A-39FD027B79B3}" dt="2022-10-20T13:40:03.939" v="0" actId="165"/>
          <ac:spMkLst>
            <pc:docMk/>
            <pc:sldMk cId="745996931" sldId="358"/>
            <ac:spMk id="125" creationId="{973E5099-FF27-719C-49C4-C2150DFE0EEB}"/>
          </ac:spMkLst>
        </pc:spChg>
        <pc:spChg chg="mod">
          <ac:chgData name="Joy Knott" userId="bc83280f-0472-4185-9713-b5250c4400c0" providerId="ADAL" clId="{8E856178-6EB9-4271-BF6A-39FD027B79B3}" dt="2022-10-20T13:40:03.939" v="0" actId="165"/>
          <ac:spMkLst>
            <pc:docMk/>
            <pc:sldMk cId="745996931" sldId="358"/>
            <ac:spMk id="126" creationId="{F46DCD4B-8269-4A38-4860-90D502C2ADAC}"/>
          </ac:spMkLst>
        </pc:spChg>
        <pc:spChg chg="mod">
          <ac:chgData name="Joy Knott" userId="bc83280f-0472-4185-9713-b5250c4400c0" providerId="ADAL" clId="{8E856178-6EB9-4271-BF6A-39FD027B79B3}" dt="2022-10-20T13:40:03.939" v="0" actId="165"/>
          <ac:spMkLst>
            <pc:docMk/>
            <pc:sldMk cId="745996931" sldId="358"/>
            <ac:spMk id="128" creationId="{10DCD68C-F079-E09B-DBB4-B9BC54B22A4A}"/>
          </ac:spMkLst>
        </pc:spChg>
        <pc:spChg chg="mod">
          <ac:chgData name="Joy Knott" userId="bc83280f-0472-4185-9713-b5250c4400c0" providerId="ADAL" clId="{8E856178-6EB9-4271-BF6A-39FD027B79B3}" dt="2022-10-20T13:40:03.939" v="0" actId="165"/>
          <ac:spMkLst>
            <pc:docMk/>
            <pc:sldMk cId="745996931" sldId="358"/>
            <ac:spMk id="129" creationId="{141F69FB-D340-C97C-2AA1-EA3150122CE2}"/>
          </ac:spMkLst>
        </pc:spChg>
        <pc:spChg chg="mod">
          <ac:chgData name="Joy Knott" userId="bc83280f-0472-4185-9713-b5250c4400c0" providerId="ADAL" clId="{8E856178-6EB9-4271-BF6A-39FD027B79B3}" dt="2022-10-20T13:40:03.939" v="0" actId="165"/>
          <ac:spMkLst>
            <pc:docMk/>
            <pc:sldMk cId="745996931" sldId="358"/>
            <ac:spMk id="130" creationId="{FB360EDB-F27E-31C9-5514-986BBB360D8C}"/>
          </ac:spMkLst>
        </pc:spChg>
        <pc:spChg chg="mod">
          <ac:chgData name="Joy Knott" userId="bc83280f-0472-4185-9713-b5250c4400c0" providerId="ADAL" clId="{8E856178-6EB9-4271-BF6A-39FD027B79B3}" dt="2022-10-20T13:40:03.939" v="0" actId="165"/>
          <ac:spMkLst>
            <pc:docMk/>
            <pc:sldMk cId="745996931" sldId="358"/>
            <ac:spMk id="132" creationId="{5E706E15-4FF1-1BDA-FAE2-8769A045126C}"/>
          </ac:spMkLst>
        </pc:spChg>
        <pc:spChg chg="mod">
          <ac:chgData name="Joy Knott" userId="bc83280f-0472-4185-9713-b5250c4400c0" providerId="ADAL" clId="{8E856178-6EB9-4271-BF6A-39FD027B79B3}" dt="2022-10-20T13:40:03.939" v="0" actId="165"/>
          <ac:spMkLst>
            <pc:docMk/>
            <pc:sldMk cId="745996931" sldId="358"/>
            <ac:spMk id="133" creationId="{368D34B0-9AB8-28A4-9525-88E17FDDAF91}"/>
          </ac:spMkLst>
        </pc:spChg>
        <pc:grpChg chg="del">
          <ac:chgData name="Joy Knott" userId="bc83280f-0472-4185-9713-b5250c4400c0" providerId="ADAL" clId="{8E856178-6EB9-4271-BF6A-39FD027B79B3}" dt="2022-10-20T13:40:03.939" v="0" actId="165"/>
          <ac:grpSpMkLst>
            <pc:docMk/>
            <pc:sldMk cId="745996931" sldId="358"/>
            <ac:grpSpMk id="71" creationId="{C75DB10B-D04F-CD20-71BA-B68D64E1B950}"/>
          </ac:grpSpMkLst>
        </pc:grpChg>
        <pc:grpChg chg="mod topLvl">
          <ac:chgData name="Joy Knott" userId="bc83280f-0472-4185-9713-b5250c4400c0" providerId="ADAL" clId="{8E856178-6EB9-4271-BF6A-39FD027B79B3}" dt="2022-10-20T13:40:03.939" v="0" actId="165"/>
          <ac:grpSpMkLst>
            <pc:docMk/>
            <pc:sldMk cId="745996931" sldId="358"/>
            <ac:grpSpMk id="73" creationId="{DAB241DD-5797-3B82-1065-A3E89B310AC4}"/>
          </ac:grpSpMkLst>
        </pc:grpChg>
        <pc:grpChg chg="mod topLvl">
          <ac:chgData name="Joy Knott" userId="bc83280f-0472-4185-9713-b5250c4400c0" providerId="ADAL" clId="{8E856178-6EB9-4271-BF6A-39FD027B79B3}" dt="2022-10-20T13:40:03.939" v="0" actId="165"/>
          <ac:grpSpMkLst>
            <pc:docMk/>
            <pc:sldMk cId="745996931" sldId="358"/>
            <ac:grpSpMk id="74" creationId="{98643D9F-CFE3-5F94-E4B6-DF4DFFD7E041}"/>
          </ac:grpSpMkLst>
        </pc:grpChg>
        <pc:grpChg chg="mod topLvl">
          <ac:chgData name="Joy Knott" userId="bc83280f-0472-4185-9713-b5250c4400c0" providerId="ADAL" clId="{8E856178-6EB9-4271-BF6A-39FD027B79B3}" dt="2022-10-20T13:40:03.939" v="0" actId="165"/>
          <ac:grpSpMkLst>
            <pc:docMk/>
            <pc:sldMk cId="745996931" sldId="358"/>
            <ac:grpSpMk id="75" creationId="{43D5ECAF-C2AE-0AA2-0429-576D729F38AE}"/>
          </ac:grpSpMkLst>
        </pc:grpChg>
        <pc:grpChg chg="mod topLvl">
          <ac:chgData name="Joy Knott" userId="bc83280f-0472-4185-9713-b5250c4400c0" providerId="ADAL" clId="{8E856178-6EB9-4271-BF6A-39FD027B79B3}" dt="2022-10-20T13:40:03.939" v="0" actId="165"/>
          <ac:grpSpMkLst>
            <pc:docMk/>
            <pc:sldMk cId="745996931" sldId="358"/>
            <ac:grpSpMk id="76" creationId="{425C6DBB-E0FA-C3E7-FF8E-96E353DA1D64}"/>
          </ac:grpSpMkLst>
        </pc:grpChg>
        <pc:grpChg chg="mod topLvl">
          <ac:chgData name="Joy Knott" userId="bc83280f-0472-4185-9713-b5250c4400c0" providerId="ADAL" clId="{8E856178-6EB9-4271-BF6A-39FD027B79B3}" dt="2022-10-20T13:40:03.939" v="0" actId="165"/>
          <ac:grpSpMkLst>
            <pc:docMk/>
            <pc:sldMk cId="745996931" sldId="358"/>
            <ac:grpSpMk id="78" creationId="{CE7ED40B-A9E5-E066-F872-C59E20196C58}"/>
          </ac:grpSpMkLst>
        </pc:grpChg>
        <pc:grpChg chg="mod topLvl">
          <ac:chgData name="Joy Knott" userId="bc83280f-0472-4185-9713-b5250c4400c0" providerId="ADAL" clId="{8E856178-6EB9-4271-BF6A-39FD027B79B3}" dt="2022-10-20T13:40:03.939" v="0" actId="165"/>
          <ac:grpSpMkLst>
            <pc:docMk/>
            <pc:sldMk cId="745996931" sldId="358"/>
            <ac:grpSpMk id="79" creationId="{4542C619-300B-6FBD-BF48-00383B9CECE2}"/>
          </ac:grpSpMkLst>
        </pc:grpChg>
        <pc:grpChg chg="mod topLvl">
          <ac:chgData name="Joy Knott" userId="bc83280f-0472-4185-9713-b5250c4400c0" providerId="ADAL" clId="{8E856178-6EB9-4271-BF6A-39FD027B79B3}" dt="2022-10-20T13:40:03.939" v="0" actId="165"/>
          <ac:grpSpMkLst>
            <pc:docMk/>
            <pc:sldMk cId="745996931" sldId="358"/>
            <ac:grpSpMk id="80" creationId="{81A2B74C-E64C-1A33-2C9F-436B6B0B2382}"/>
          </ac:grpSpMkLst>
        </pc:grpChg>
        <pc:grpChg chg="mod topLvl">
          <ac:chgData name="Joy Knott" userId="bc83280f-0472-4185-9713-b5250c4400c0" providerId="ADAL" clId="{8E856178-6EB9-4271-BF6A-39FD027B79B3}" dt="2022-10-20T13:40:03.939" v="0" actId="165"/>
          <ac:grpSpMkLst>
            <pc:docMk/>
            <pc:sldMk cId="745996931" sldId="358"/>
            <ac:grpSpMk id="81" creationId="{4AFDA3A0-51BE-4A4E-0275-1D15092B9A20}"/>
          </ac:grpSpMkLst>
        </pc:grpChg>
        <pc:grpChg chg="mod topLvl">
          <ac:chgData name="Joy Knott" userId="bc83280f-0472-4185-9713-b5250c4400c0" providerId="ADAL" clId="{8E856178-6EB9-4271-BF6A-39FD027B79B3}" dt="2022-10-20T13:40:03.939" v="0" actId="165"/>
          <ac:grpSpMkLst>
            <pc:docMk/>
            <pc:sldMk cId="745996931" sldId="358"/>
            <ac:grpSpMk id="82" creationId="{7F4DEBAC-A23C-D25D-A9E3-9B880FCF9EB4}"/>
          </ac:grpSpMkLst>
        </pc:grpChg>
        <pc:grpChg chg="mod topLvl">
          <ac:chgData name="Joy Knott" userId="bc83280f-0472-4185-9713-b5250c4400c0" providerId="ADAL" clId="{8E856178-6EB9-4271-BF6A-39FD027B79B3}" dt="2022-10-20T13:40:03.939" v="0" actId="165"/>
          <ac:grpSpMkLst>
            <pc:docMk/>
            <pc:sldMk cId="745996931" sldId="358"/>
            <ac:grpSpMk id="83" creationId="{1CF4AEFA-45F6-BFC1-B952-D88D38FC63D2}"/>
          </ac:grpSpMkLst>
        </pc:grpChg>
        <pc:grpChg chg="mod topLvl">
          <ac:chgData name="Joy Knott" userId="bc83280f-0472-4185-9713-b5250c4400c0" providerId="ADAL" clId="{8E856178-6EB9-4271-BF6A-39FD027B79B3}" dt="2022-10-20T13:40:03.939" v="0" actId="165"/>
          <ac:grpSpMkLst>
            <pc:docMk/>
            <pc:sldMk cId="745996931" sldId="358"/>
            <ac:grpSpMk id="84" creationId="{9EC62B61-0C82-D4A9-1E97-2CF584B2551D}"/>
          </ac:grpSpMkLst>
        </pc:grpChg>
        <pc:grpChg chg="mod topLvl">
          <ac:chgData name="Joy Knott" userId="bc83280f-0472-4185-9713-b5250c4400c0" providerId="ADAL" clId="{8E856178-6EB9-4271-BF6A-39FD027B79B3}" dt="2022-10-20T13:40:03.939" v="0" actId="165"/>
          <ac:grpSpMkLst>
            <pc:docMk/>
            <pc:sldMk cId="745996931" sldId="358"/>
            <ac:grpSpMk id="85" creationId="{B3A67A2A-178B-9B9A-0CB2-FE735D01E82C}"/>
          </ac:grpSpMkLst>
        </pc:grpChg>
        <pc:grpChg chg="mod">
          <ac:chgData name="Joy Knott" userId="bc83280f-0472-4185-9713-b5250c4400c0" providerId="ADAL" clId="{8E856178-6EB9-4271-BF6A-39FD027B79B3}" dt="2022-10-20T13:40:03.939" v="0" actId="165"/>
          <ac:grpSpMkLst>
            <pc:docMk/>
            <pc:sldMk cId="745996931" sldId="358"/>
            <ac:grpSpMk id="87" creationId="{5A52F975-5FF1-A9D5-7D05-D692345707AB}"/>
          </ac:grpSpMkLst>
        </pc:grpChg>
        <pc:grpChg chg="mod">
          <ac:chgData name="Joy Knott" userId="bc83280f-0472-4185-9713-b5250c4400c0" providerId="ADAL" clId="{8E856178-6EB9-4271-BF6A-39FD027B79B3}" dt="2022-10-20T13:40:03.939" v="0" actId="165"/>
          <ac:grpSpMkLst>
            <pc:docMk/>
            <pc:sldMk cId="745996931" sldId="358"/>
            <ac:grpSpMk id="91" creationId="{F4A18F3A-BE66-3BB7-6C10-374A3E7F1D59}"/>
          </ac:grpSpMkLst>
        </pc:grpChg>
        <pc:grpChg chg="mod">
          <ac:chgData name="Joy Knott" userId="bc83280f-0472-4185-9713-b5250c4400c0" providerId="ADAL" clId="{8E856178-6EB9-4271-BF6A-39FD027B79B3}" dt="2022-10-20T13:40:03.939" v="0" actId="165"/>
          <ac:grpSpMkLst>
            <pc:docMk/>
            <pc:sldMk cId="745996931" sldId="358"/>
            <ac:grpSpMk id="95" creationId="{6C9C10D1-3175-4259-2A7D-2866EC2AA692}"/>
          </ac:grpSpMkLst>
        </pc:grpChg>
        <pc:grpChg chg="mod">
          <ac:chgData name="Joy Knott" userId="bc83280f-0472-4185-9713-b5250c4400c0" providerId="ADAL" clId="{8E856178-6EB9-4271-BF6A-39FD027B79B3}" dt="2022-10-20T13:40:03.939" v="0" actId="165"/>
          <ac:grpSpMkLst>
            <pc:docMk/>
            <pc:sldMk cId="745996931" sldId="358"/>
            <ac:grpSpMk id="99" creationId="{B089D819-19CD-29F0-4049-A5B34993C178}"/>
          </ac:grpSpMkLst>
        </pc:grpChg>
        <pc:grpChg chg="mod">
          <ac:chgData name="Joy Knott" userId="bc83280f-0472-4185-9713-b5250c4400c0" providerId="ADAL" clId="{8E856178-6EB9-4271-BF6A-39FD027B79B3}" dt="2022-10-20T13:40:03.939" v="0" actId="165"/>
          <ac:grpSpMkLst>
            <pc:docMk/>
            <pc:sldMk cId="745996931" sldId="358"/>
            <ac:grpSpMk id="103" creationId="{7004AF77-4A1C-A7F3-32F4-9A9C801955DF}"/>
          </ac:grpSpMkLst>
        </pc:grpChg>
        <pc:grpChg chg="mod">
          <ac:chgData name="Joy Knott" userId="bc83280f-0472-4185-9713-b5250c4400c0" providerId="ADAL" clId="{8E856178-6EB9-4271-BF6A-39FD027B79B3}" dt="2022-10-20T13:40:03.939" v="0" actId="165"/>
          <ac:grpSpMkLst>
            <pc:docMk/>
            <pc:sldMk cId="745996931" sldId="358"/>
            <ac:grpSpMk id="107" creationId="{12B82BB6-D056-DD46-1266-770B226B83CB}"/>
          </ac:grpSpMkLst>
        </pc:grpChg>
        <pc:grpChg chg="mod">
          <ac:chgData name="Joy Knott" userId="bc83280f-0472-4185-9713-b5250c4400c0" providerId="ADAL" clId="{8E856178-6EB9-4271-BF6A-39FD027B79B3}" dt="2022-10-20T13:40:03.939" v="0" actId="165"/>
          <ac:grpSpMkLst>
            <pc:docMk/>
            <pc:sldMk cId="745996931" sldId="358"/>
            <ac:grpSpMk id="111" creationId="{23B962A6-1E0D-D560-BCCD-F2CBC2B88CC4}"/>
          </ac:grpSpMkLst>
        </pc:grpChg>
        <pc:grpChg chg="mod">
          <ac:chgData name="Joy Knott" userId="bc83280f-0472-4185-9713-b5250c4400c0" providerId="ADAL" clId="{8E856178-6EB9-4271-BF6A-39FD027B79B3}" dt="2022-10-20T13:40:03.939" v="0" actId="165"/>
          <ac:grpSpMkLst>
            <pc:docMk/>
            <pc:sldMk cId="745996931" sldId="358"/>
            <ac:grpSpMk id="115" creationId="{49428FBD-2483-A04C-2FD9-7770462D600E}"/>
          </ac:grpSpMkLst>
        </pc:grpChg>
        <pc:grpChg chg="mod">
          <ac:chgData name="Joy Knott" userId="bc83280f-0472-4185-9713-b5250c4400c0" providerId="ADAL" clId="{8E856178-6EB9-4271-BF6A-39FD027B79B3}" dt="2022-10-20T13:40:03.939" v="0" actId="165"/>
          <ac:grpSpMkLst>
            <pc:docMk/>
            <pc:sldMk cId="745996931" sldId="358"/>
            <ac:grpSpMk id="119" creationId="{B17252FE-39EB-23FA-51CD-266A39B389F1}"/>
          </ac:grpSpMkLst>
        </pc:grpChg>
        <pc:grpChg chg="mod">
          <ac:chgData name="Joy Knott" userId="bc83280f-0472-4185-9713-b5250c4400c0" providerId="ADAL" clId="{8E856178-6EB9-4271-BF6A-39FD027B79B3}" dt="2022-10-20T13:40:03.939" v="0" actId="165"/>
          <ac:grpSpMkLst>
            <pc:docMk/>
            <pc:sldMk cId="745996931" sldId="358"/>
            <ac:grpSpMk id="123" creationId="{81512785-D0C1-7057-5FF7-8ABD9A64382B}"/>
          </ac:grpSpMkLst>
        </pc:grpChg>
        <pc:grpChg chg="mod">
          <ac:chgData name="Joy Knott" userId="bc83280f-0472-4185-9713-b5250c4400c0" providerId="ADAL" clId="{8E856178-6EB9-4271-BF6A-39FD027B79B3}" dt="2022-10-20T13:40:03.939" v="0" actId="165"/>
          <ac:grpSpMkLst>
            <pc:docMk/>
            <pc:sldMk cId="745996931" sldId="358"/>
            <ac:grpSpMk id="127" creationId="{5CF6709C-3573-7B57-8E2F-96602BA0707A}"/>
          </ac:grpSpMkLst>
        </pc:grpChg>
        <pc:grpChg chg="mod">
          <ac:chgData name="Joy Knott" userId="bc83280f-0472-4185-9713-b5250c4400c0" providerId="ADAL" clId="{8E856178-6EB9-4271-BF6A-39FD027B79B3}" dt="2022-10-20T13:40:03.939" v="0" actId="165"/>
          <ac:grpSpMkLst>
            <pc:docMk/>
            <pc:sldMk cId="745996931" sldId="358"/>
            <ac:grpSpMk id="131" creationId="{B5CF4661-0C22-BC43-A022-C92C9D39E35C}"/>
          </ac:grpSpMkLst>
        </pc:grpChg>
      </pc:sldChg>
      <pc:sldChg chg="delSp modSp mod">
        <pc:chgData name="Joy Knott" userId="bc83280f-0472-4185-9713-b5250c4400c0" providerId="ADAL" clId="{8E856178-6EB9-4271-BF6A-39FD027B79B3}" dt="2022-10-20T14:08:13.147" v="126" actId="255"/>
        <pc:sldMkLst>
          <pc:docMk/>
          <pc:sldMk cId="3934335323" sldId="367"/>
        </pc:sldMkLst>
        <pc:spChg chg="mod">
          <ac:chgData name="Joy Knott" userId="bc83280f-0472-4185-9713-b5250c4400c0" providerId="ADAL" clId="{8E856178-6EB9-4271-BF6A-39FD027B79B3}" dt="2022-10-20T14:08:13.147" v="126" actId="255"/>
          <ac:spMkLst>
            <pc:docMk/>
            <pc:sldMk cId="3934335323" sldId="367"/>
            <ac:spMk id="4" creationId="{6902CA8C-FB87-6269-4DFB-952008CF7510}"/>
          </ac:spMkLst>
        </pc:spChg>
        <pc:spChg chg="del mod">
          <ac:chgData name="Joy Knott" userId="bc83280f-0472-4185-9713-b5250c4400c0" providerId="ADAL" clId="{8E856178-6EB9-4271-BF6A-39FD027B79B3}" dt="2022-10-20T14:06:56.380" v="119" actId="478"/>
          <ac:spMkLst>
            <pc:docMk/>
            <pc:sldMk cId="3934335323" sldId="367"/>
            <ac:spMk id="5" creationId="{06E5EF93-0EA5-C922-C9F5-1E8FFFA3C18D}"/>
          </ac:spMkLst>
        </pc:spChg>
        <pc:spChg chg="mod topLvl">
          <ac:chgData name="Joy Knott" userId="bc83280f-0472-4185-9713-b5250c4400c0" providerId="ADAL" clId="{8E856178-6EB9-4271-BF6A-39FD027B79B3}" dt="2022-10-20T14:05:01.658" v="108" actId="692"/>
          <ac:spMkLst>
            <pc:docMk/>
            <pc:sldMk cId="3934335323" sldId="367"/>
            <ac:spMk id="8" creationId="{C4D94012-F210-1FBA-1587-A3C6E5A71E31}"/>
          </ac:spMkLst>
        </pc:spChg>
        <pc:spChg chg="del mod topLvl">
          <ac:chgData name="Joy Knott" userId="bc83280f-0472-4185-9713-b5250c4400c0" providerId="ADAL" clId="{8E856178-6EB9-4271-BF6A-39FD027B79B3}" dt="2022-10-20T14:03:16.337" v="92" actId="478"/>
          <ac:spMkLst>
            <pc:docMk/>
            <pc:sldMk cId="3934335323" sldId="367"/>
            <ac:spMk id="9" creationId="{FC2F11CC-A438-76DD-78A7-19473A8EA36C}"/>
          </ac:spMkLst>
        </pc:spChg>
        <pc:spChg chg="mod topLvl">
          <ac:chgData name="Joy Knott" userId="bc83280f-0472-4185-9713-b5250c4400c0" providerId="ADAL" clId="{8E856178-6EB9-4271-BF6A-39FD027B79B3}" dt="2022-10-20T14:06:02.126" v="115"/>
          <ac:spMkLst>
            <pc:docMk/>
            <pc:sldMk cId="3934335323" sldId="367"/>
            <ac:spMk id="15" creationId="{6782FF76-50FB-E2E5-7FCA-A28FC4AC1A1C}"/>
          </ac:spMkLst>
        </pc:spChg>
        <pc:spChg chg="del mod topLvl">
          <ac:chgData name="Joy Knott" userId="bc83280f-0472-4185-9713-b5250c4400c0" providerId="ADAL" clId="{8E856178-6EB9-4271-BF6A-39FD027B79B3}" dt="2022-10-20T14:05:52.239" v="114" actId="478"/>
          <ac:spMkLst>
            <pc:docMk/>
            <pc:sldMk cId="3934335323" sldId="367"/>
            <ac:spMk id="16" creationId="{37899A8A-9214-2B48-60D8-4A1E364D8A95}"/>
          </ac:spMkLst>
        </pc:spChg>
        <pc:spChg chg="mod topLvl">
          <ac:chgData name="Joy Knott" userId="bc83280f-0472-4185-9713-b5250c4400c0" providerId="ADAL" clId="{8E856178-6EB9-4271-BF6A-39FD027B79B3}" dt="2022-10-20T14:05:22.802" v="110" actId="692"/>
          <ac:spMkLst>
            <pc:docMk/>
            <pc:sldMk cId="3934335323" sldId="367"/>
            <ac:spMk id="18" creationId="{4407CC54-E37A-780B-0595-FB607F5B5DCE}"/>
          </ac:spMkLst>
        </pc:spChg>
        <pc:spChg chg="del mod topLvl">
          <ac:chgData name="Joy Knott" userId="bc83280f-0472-4185-9713-b5250c4400c0" providerId="ADAL" clId="{8E856178-6EB9-4271-BF6A-39FD027B79B3}" dt="2022-10-20T13:59:24.766" v="67" actId="478"/>
          <ac:spMkLst>
            <pc:docMk/>
            <pc:sldMk cId="3934335323" sldId="367"/>
            <ac:spMk id="19" creationId="{E5823DC2-665D-1B8B-AB63-66A7F6FC2BC1}"/>
          </ac:spMkLst>
        </pc:spChg>
        <pc:spChg chg="mod topLvl">
          <ac:chgData name="Joy Knott" userId="bc83280f-0472-4185-9713-b5250c4400c0" providerId="ADAL" clId="{8E856178-6EB9-4271-BF6A-39FD027B79B3}" dt="2022-10-20T14:05:38.519" v="112" actId="692"/>
          <ac:spMkLst>
            <pc:docMk/>
            <pc:sldMk cId="3934335323" sldId="367"/>
            <ac:spMk id="22" creationId="{4942A238-7190-8FB1-5014-0F0C8BCE9204}"/>
          </ac:spMkLst>
        </pc:spChg>
        <pc:spChg chg="del mod topLvl">
          <ac:chgData name="Joy Knott" userId="bc83280f-0472-4185-9713-b5250c4400c0" providerId="ADAL" clId="{8E856178-6EB9-4271-BF6A-39FD027B79B3}" dt="2022-10-20T14:00:41.912" v="77" actId="478"/>
          <ac:spMkLst>
            <pc:docMk/>
            <pc:sldMk cId="3934335323" sldId="367"/>
            <ac:spMk id="23" creationId="{33381465-668D-DB31-3281-276331C8E591}"/>
          </ac:spMkLst>
        </pc:spChg>
        <pc:spChg chg="mod topLvl">
          <ac:chgData name="Joy Knott" userId="bc83280f-0472-4185-9713-b5250c4400c0" providerId="ADAL" clId="{8E856178-6EB9-4271-BF6A-39FD027B79B3}" dt="2022-10-20T14:04:57.238" v="107" actId="692"/>
          <ac:spMkLst>
            <pc:docMk/>
            <pc:sldMk cId="3934335323" sldId="367"/>
            <ac:spMk id="25" creationId="{A3060688-353A-EA0F-33C4-9028AEB1C710}"/>
          </ac:spMkLst>
        </pc:spChg>
        <pc:spChg chg="del mod topLvl">
          <ac:chgData name="Joy Knott" userId="bc83280f-0472-4185-9713-b5250c4400c0" providerId="ADAL" clId="{8E856178-6EB9-4271-BF6A-39FD027B79B3}" dt="2022-10-20T14:03:41.018" v="97" actId="478"/>
          <ac:spMkLst>
            <pc:docMk/>
            <pc:sldMk cId="3934335323" sldId="367"/>
            <ac:spMk id="26" creationId="{C3324A6B-74C1-AF06-61E1-08B0A2532C7D}"/>
          </ac:spMkLst>
        </pc:spChg>
        <pc:spChg chg="mod topLvl">
          <ac:chgData name="Joy Knott" userId="bc83280f-0472-4185-9713-b5250c4400c0" providerId="ADAL" clId="{8E856178-6EB9-4271-BF6A-39FD027B79B3}" dt="2022-10-20T14:04:49.021" v="106" actId="692"/>
          <ac:spMkLst>
            <pc:docMk/>
            <pc:sldMk cId="3934335323" sldId="367"/>
            <ac:spMk id="28" creationId="{1E0806E6-DBD1-A38D-AF48-8DE22F704C1C}"/>
          </ac:spMkLst>
        </pc:spChg>
        <pc:spChg chg="del mod topLvl">
          <ac:chgData name="Joy Knott" userId="bc83280f-0472-4185-9713-b5250c4400c0" providerId="ADAL" clId="{8E856178-6EB9-4271-BF6A-39FD027B79B3}" dt="2022-10-20T14:04:19.724" v="100" actId="478"/>
          <ac:spMkLst>
            <pc:docMk/>
            <pc:sldMk cId="3934335323" sldId="367"/>
            <ac:spMk id="29" creationId="{14FECCC1-BFB8-22B2-B2FB-B4CB1E802936}"/>
          </ac:spMkLst>
        </pc:spChg>
        <pc:spChg chg="mod topLvl">
          <ac:chgData name="Joy Knott" userId="bc83280f-0472-4185-9713-b5250c4400c0" providerId="ADAL" clId="{8E856178-6EB9-4271-BF6A-39FD027B79B3}" dt="2022-10-20T14:05:38.519" v="112" actId="692"/>
          <ac:spMkLst>
            <pc:docMk/>
            <pc:sldMk cId="3934335323" sldId="367"/>
            <ac:spMk id="31" creationId="{5A92923A-AC32-5DE1-900F-D7F73E3E8E94}"/>
          </ac:spMkLst>
        </pc:spChg>
        <pc:spChg chg="del mod topLvl">
          <ac:chgData name="Joy Knott" userId="bc83280f-0472-4185-9713-b5250c4400c0" providerId="ADAL" clId="{8E856178-6EB9-4271-BF6A-39FD027B79B3}" dt="2022-10-20T14:01:26.052" v="81" actId="478"/>
          <ac:spMkLst>
            <pc:docMk/>
            <pc:sldMk cId="3934335323" sldId="367"/>
            <ac:spMk id="32" creationId="{F271A352-7043-0708-B84F-D4F95FAD5132}"/>
          </ac:spMkLst>
        </pc:spChg>
        <pc:spChg chg="mod">
          <ac:chgData name="Joy Knott" userId="bc83280f-0472-4185-9713-b5250c4400c0" providerId="ADAL" clId="{8E856178-6EB9-4271-BF6A-39FD027B79B3}" dt="2022-10-20T13:56:32.034" v="55" actId="688"/>
          <ac:spMkLst>
            <pc:docMk/>
            <pc:sldMk cId="3934335323" sldId="367"/>
            <ac:spMk id="35" creationId="{F7A99C8B-6788-5BF8-B2B7-56D9D9C8775B}"/>
          </ac:spMkLst>
        </pc:spChg>
        <pc:spChg chg="mod topLvl">
          <ac:chgData name="Joy Knott" userId="bc83280f-0472-4185-9713-b5250c4400c0" providerId="ADAL" clId="{8E856178-6EB9-4271-BF6A-39FD027B79B3}" dt="2022-10-20T14:05:07.103" v="109" actId="692"/>
          <ac:spMkLst>
            <pc:docMk/>
            <pc:sldMk cId="3934335323" sldId="367"/>
            <ac:spMk id="43" creationId="{57DF09AE-8781-14CC-1753-F870499BEF1F}"/>
          </ac:spMkLst>
        </pc:spChg>
        <pc:spChg chg="del mod topLvl">
          <ac:chgData name="Joy Knott" userId="bc83280f-0472-4185-9713-b5250c4400c0" providerId="ADAL" clId="{8E856178-6EB9-4271-BF6A-39FD027B79B3}" dt="2022-10-20T14:02:56.079" v="89" actId="478"/>
          <ac:spMkLst>
            <pc:docMk/>
            <pc:sldMk cId="3934335323" sldId="367"/>
            <ac:spMk id="44" creationId="{45BA9898-CC55-40ED-AE98-85A056197002}"/>
          </ac:spMkLst>
        </pc:spChg>
        <pc:grpChg chg="del">
          <ac:chgData name="Joy Knott" userId="bc83280f-0472-4185-9713-b5250c4400c0" providerId="ADAL" clId="{8E856178-6EB9-4271-BF6A-39FD027B79B3}" dt="2022-10-20T14:03:16.337" v="92" actId="478"/>
          <ac:grpSpMkLst>
            <pc:docMk/>
            <pc:sldMk cId="3934335323" sldId="367"/>
            <ac:grpSpMk id="10" creationId="{BAD92733-60F2-7580-4055-FE4A53B59284}"/>
          </ac:grpSpMkLst>
        </pc:grpChg>
        <pc:grpChg chg="del">
          <ac:chgData name="Joy Knott" userId="bc83280f-0472-4185-9713-b5250c4400c0" providerId="ADAL" clId="{8E856178-6EB9-4271-BF6A-39FD027B79B3}" dt="2022-10-20T14:05:52.239" v="114" actId="478"/>
          <ac:grpSpMkLst>
            <pc:docMk/>
            <pc:sldMk cId="3934335323" sldId="367"/>
            <ac:grpSpMk id="14" creationId="{A987F18B-CB39-7DC0-53BE-74D68D88B4C9}"/>
          </ac:grpSpMkLst>
        </pc:grpChg>
        <pc:grpChg chg="del">
          <ac:chgData name="Joy Knott" userId="bc83280f-0472-4185-9713-b5250c4400c0" providerId="ADAL" clId="{8E856178-6EB9-4271-BF6A-39FD027B79B3}" dt="2022-10-20T13:59:24.766" v="67" actId="478"/>
          <ac:grpSpMkLst>
            <pc:docMk/>
            <pc:sldMk cId="3934335323" sldId="367"/>
            <ac:grpSpMk id="17" creationId="{5EC7B3E3-DF60-6B38-5412-F132C09CF019}"/>
          </ac:grpSpMkLst>
        </pc:grpChg>
        <pc:grpChg chg="del">
          <ac:chgData name="Joy Knott" userId="bc83280f-0472-4185-9713-b5250c4400c0" providerId="ADAL" clId="{8E856178-6EB9-4271-BF6A-39FD027B79B3}" dt="2022-10-20T14:00:41.912" v="77" actId="478"/>
          <ac:grpSpMkLst>
            <pc:docMk/>
            <pc:sldMk cId="3934335323" sldId="367"/>
            <ac:grpSpMk id="21" creationId="{477D9746-645B-2F14-A432-E0F52EADC02F}"/>
          </ac:grpSpMkLst>
        </pc:grpChg>
        <pc:grpChg chg="del">
          <ac:chgData name="Joy Knott" userId="bc83280f-0472-4185-9713-b5250c4400c0" providerId="ADAL" clId="{8E856178-6EB9-4271-BF6A-39FD027B79B3}" dt="2022-10-20T14:03:41.018" v="97" actId="478"/>
          <ac:grpSpMkLst>
            <pc:docMk/>
            <pc:sldMk cId="3934335323" sldId="367"/>
            <ac:grpSpMk id="24" creationId="{053F703A-DAFD-1A5E-98D7-06420C4BB6EF}"/>
          </ac:grpSpMkLst>
        </pc:grpChg>
        <pc:grpChg chg="del">
          <ac:chgData name="Joy Knott" userId="bc83280f-0472-4185-9713-b5250c4400c0" providerId="ADAL" clId="{8E856178-6EB9-4271-BF6A-39FD027B79B3}" dt="2022-10-20T14:04:19.724" v="100" actId="478"/>
          <ac:grpSpMkLst>
            <pc:docMk/>
            <pc:sldMk cId="3934335323" sldId="367"/>
            <ac:grpSpMk id="27" creationId="{87C77A6B-608D-6D37-B771-C264824829B8}"/>
          </ac:grpSpMkLst>
        </pc:grpChg>
        <pc:grpChg chg="del">
          <ac:chgData name="Joy Knott" userId="bc83280f-0472-4185-9713-b5250c4400c0" providerId="ADAL" clId="{8E856178-6EB9-4271-BF6A-39FD027B79B3}" dt="2022-10-20T14:01:26.052" v="81" actId="478"/>
          <ac:grpSpMkLst>
            <pc:docMk/>
            <pc:sldMk cId="3934335323" sldId="367"/>
            <ac:grpSpMk id="30" creationId="{58CAC1D5-5857-5049-6E66-316B742BDF72}"/>
          </ac:grpSpMkLst>
        </pc:grpChg>
        <pc:grpChg chg="del">
          <ac:chgData name="Joy Knott" userId="bc83280f-0472-4185-9713-b5250c4400c0" providerId="ADAL" clId="{8E856178-6EB9-4271-BF6A-39FD027B79B3}" dt="2022-10-20T14:02:56.079" v="89" actId="478"/>
          <ac:grpSpMkLst>
            <pc:docMk/>
            <pc:sldMk cId="3934335323" sldId="367"/>
            <ac:grpSpMk id="42" creationId="{9ED3195B-9CA2-F22F-A76C-38C3171646A2}"/>
          </ac:grpSpMkLst>
        </pc:grpChg>
        <pc:picChg chg="mod">
          <ac:chgData name="Joy Knott" userId="bc83280f-0472-4185-9713-b5250c4400c0" providerId="ADAL" clId="{8E856178-6EB9-4271-BF6A-39FD027B79B3}" dt="2022-10-20T14:05:38.519" v="112" actId="692"/>
          <ac:picMkLst>
            <pc:docMk/>
            <pc:sldMk cId="3934335323" sldId="367"/>
            <ac:picMk id="13" creationId="{9187C86B-3923-2419-1D02-628A06F93766}"/>
          </ac:picMkLst>
        </pc:picChg>
      </pc:sldChg>
      <pc:sldChg chg="modSp mod">
        <pc:chgData name="Joy Knott" userId="bc83280f-0472-4185-9713-b5250c4400c0" providerId="ADAL" clId="{8E856178-6EB9-4271-BF6A-39FD027B79B3}" dt="2022-10-20T14:09:24.526" v="128" actId="14100"/>
        <pc:sldMkLst>
          <pc:docMk/>
          <pc:sldMk cId="126317495" sldId="369"/>
        </pc:sldMkLst>
        <pc:picChg chg="mod">
          <ac:chgData name="Joy Knott" userId="bc83280f-0472-4185-9713-b5250c4400c0" providerId="ADAL" clId="{8E856178-6EB9-4271-BF6A-39FD027B79B3}" dt="2022-10-20T14:09:24.526" v="128" actId="14100"/>
          <ac:picMkLst>
            <pc:docMk/>
            <pc:sldMk cId="126317495" sldId="369"/>
            <ac:picMk id="8" creationId="{1D642638-D562-F01F-011E-8BD540ED5A55}"/>
          </ac:picMkLst>
        </pc:picChg>
      </pc:sldChg>
    </pc:docChg>
  </pc:docChgLst>
  <pc:docChgLst>
    <pc:chgData name="Sarah Hill" userId="S::sarah.hill@mlhu.on.ca::bb17d36a-1bc7-4663-b593-0c0ef027c5fa" providerId="AD" clId="Web-{26AD870A-5054-A2BA-EE34-30970586C4CF}"/>
    <pc:docChg chg="delSld modSld">
      <pc:chgData name="Sarah Hill" userId="S::sarah.hill@mlhu.on.ca::bb17d36a-1bc7-4663-b593-0c0ef027c5fa" providerId="AD" clId="Web-{26AD870A-5054-A2BA-EE34-30970586C4CF}" dt="2022-10-18T15:21:23.237" v="116"/>
      <pc:docMkLst>
        <pc:docMk/>
      </pc:docMkLst>
      <pc:sldChg chg="modNotes">
        <pc:chgData name="Sarah Hill" userId="S::sarah.hill@mlhu.on.ca::bb17d36a-1bc7-4663-b593-0c0ef027c5fa" providerId="AD" clId="Web-{26AD870A-5054-A2BA-EE34-30970586C4CF}" dt="2022-10-18T15:17:00.774" v="29"/>
        <pc:sldMkLst>
          <pc:docMk/>
          <pc:sldMk cId="636165987" sldId="304"/>
        </pc:sldMkLst>
      </pc:sldChg>
      <pc:sldChg chg="del">
        <pc:chgData name="Sarah Hill" userId="S::sarah.hill@mlhu.on.ca::bb17d36a-1bc7-4663-b593-0c0ef027c5fa" providerId="AD" clId="Web-{26AD870A-5054-A2BA-EE34-30970586C4CF}" dt="2022-10-18T15:02:22.776" v="0"/>
        <pc:sldMkLst>
          <pc:docMk/>
          <pc:sldMk cId="2927620707" sldId="318"/>
        </pc:sldMkLst>
      </pc:sldChg>
      <pc:sldChg chg="modTransition addAnim modAnim modNotes">
        <pc:chgData name="Sarah Hill" userId="S::sarah.hill@mlhu.on.ca::bb17d36a-1bc7-4663-b593-0c0ef027c5fa" providerId="AD" clId="Web-{26AD870A-5054-A2BA-EE34-30970586C4CF}" dt="2022-10-18T15:21:23.237" v="116"/>
        <pc:sldMkLst>
          <pc:docMk/>
          <pc:sldMk cId="745996931" sldId="358"/>
        </pc:sldMkLst>
      </pc:sldChg>
      <pc:sldChg chg="modNotes">
        <pc:chgData name="Sarah Hill" userId="S::sarah.hill@mlhu.on.ca::bb17d36a-1bc7-4663-b593-0c0ef027c5fa" providerId="AD" clId="Web-{26AD870A-5054-A2BA-EE34-30970586C4CF}" dt="2022-10-18T15:17:44.976" v="32"/>
        <pc:sldMkLst>
          <pc:docMk/>
          <pc:sldMk cId="3805859530" sldId="359"/>
        </pc:sldMkLst>
      </pc:sldChg>
      <pc:sldChg chg="modNotes">
        <pc:chgData name="Sarah Hill" userId="S::sarah.hill@mlhu.on.ca::bb17d36a-1bc7-4663-b593-0c0ef027c5fa" providerId="AD" clId="Web-{26AD870A-5054-A2BA-EE34-30970586C4CF}" dt="2022-10-18T15:17:58.710" v="35"/>
        <pc:sldMkLst>
          <pc:docMk/>
          <pc:sldMk cId="1957935759" sldId="360"/>
        </pc:sldMkLst>
      </pc:sldChg>
      <pc:sldChg chg="modNotes">
        <pc:chgData name="Sarah Hill" userId="S::sarah.hill@mlhu.on.ca::bb17d36a-1bc7-4663-b593-0c0ef027c5fa" providerId="AD" clId="Web-{26AD870A-5054-A2BA-EE34-30970586C4CF}" dt="2022-10-18T15:06:43.474" v="5"/>
        <pc:sldMkLst>
          <pc:docMk/>
          <pc:sldMk cId="2406935893" sldId="365"/>
        </pc:sldMkLst>
      </pc:sldChg>
      <pc:sldChg chg="modNotes">
        <pc:chgData name="Sarah Hill" userId="S::sarah.hill@mlhu.on.ca::bb17d36a-1bc7-4663-b593-0c0ef027c5fa" providerId="AD" clId="Web-{26AD870A-5054-A2BA-EE34-30970586C4CF}" dt="2022-10-18T15:15:44.103" v="24"/>
        <pc:sldMkLst>
          <pc:docMk/>
          <pc:sldMk cId="2980725361" sldId="366"/>
        </pc:sldMkLst>
      </pc:sldChg>
      <pc:sldChg chg="modNotes">
        <pc:chgData name="Sarah Hill" userId="S::sarah.hill@mlhu.on.ca::bb17d36a-1bc7-4663-b593-0c0ef027c5fa" providerId="AD" clId="Web-{26AD870A-5054-A2BA-EE34-30970586C4CF}" dt="2022-10-18T15:16:51.180" v="27"/>
        <pc:sldMkLst>
          <pc:docMk/>
          <pc:sldMk cId="3934335323" sldId="367"/>
        </pc:sldMkLst>
      </pc:sldChg>
    </pc:docChg>
  </pc:docChgLst>
  <pc:docChgLst>
    <pc:chgData name="Sarah Hill" userId="bb17d36a-1bc7-4663-b593-0c0ef027c5fa" providerId="ADAL" clId="{CD47988D-AF2D-4274-B554-7FB8BF6D43F1}"/>
    <pc:docChg chg="undo redo custSel addSld delSld modSld sldOrd">
      <pc:chgData name="Sarah Hill" userId="bb17d36a-1bc7-4663-b593-0c0ef027c5fa" providerId="ADAL" clId="{CD47988D-AF2D-4274-B554-7FB8BF6D43F1}" dt="2022-08-05T13:21:41.133" v="5412" actId="20577"/>
      <pc:docMkLst>
        <pc:docMk/>
      </pc:docMkLst>
      <pc:sldChg chg="addSp modSp mod">
        <pc:chgData name="Sarah Hill" userId="bb17d36a-1bc7-4663-b593-0c0ef027c5fa" providerId="ADAL" clId="{CD47988D-AF2D-4274-B554-7FB8BF6D43F1}" dt="2022-08-03T19:06:21.687" v="137" actId="1076"/>
        <pc:sldMkLst>
          <pc:docMk/>
          <pc:sldMk cId="842927804" sldId="256"/>
        </pc:sldMkLst>
        <pc:spChg chg="add mod">
          <ac:chgData name="Sarah Hill" userId="bb17d36a-1bc7-4663-b593-0c0ef027c5fa" providerId="ADAL" clId="{CD47988D-AF2D-4274-B554-7FB8BF6D43F1}" dt="2022-08-03T19:01:44.166" v="1" actId="1076"/>
          <ac:spMkLst>
            <pc:docMk/>
            <pc:sldMk cId="842927804" sldId="256"/>
            <ac:spMk id="2" creationId="{AFDB366C-DA8F-66E2-C0EA-C33DAE8C3436}"/>
          </ac:spMkLst>
        </pc:spChg>
        <pc:spChg chg="add mod">
          <ac:chgData name="Sarah Hill" userId="bb17d36a-1bc7-4663-b593-0c0ef027c5fa" providerId="ADAL" clId="{CD47988D-AF2D-4274-B554-7FB8BF6D43F1}" dt="2022-08-03T19:03:25.314" v="86" actId="1076"/>
          <ac:spMkLst>
            <pc:docMk/>
            <pc:sldMk cId="842927804" sldId="256"/>
            <ac:spMk id="3" creationId="{6F1E83FF-BD7A-4273-2E12-B182FC055BD1}"/>
          </ac:spMkLst>
        </pc:spChg>
        <pc:spChg chg="add mod">
          <ac:chgData name="Sarah Hill" userId="bb17d36a-1bc7-4663-b593-0c0ef027c5fa" providerId="ADAL" clId="{CD47988D-AF2D-4274-B554-7FB8BF6D43F1}" dt="2022-08-03T19:06:21.687" v="137" actId="1076"/>
          <ac:spMkLst>
            <pc:docMk/>
            <pc:sldMk cId="842927804" sldId="256"/>
            <ac:spMk id="4" creationId="{33A5CDE1-323C-A843-08D1-74BDC2C1718F}"/>
          </ac:spMkLst>
        </pc:spChg>
      </pc:sldChg>
      <pc:sldChg chg="addSp delSp modSp mod">
        <pc:chgData name="Sarah Hill" userId="bb17d36a-1bc7-4663-b593-0c0ef027c5fa" providerId="ADAL" clId="{CD47988D-AF2D-4274-B554-7FB8BF6D43F1}" dt="2022-08-05T12:40:34.103" v="5375" actId="20577"/>
        <pc:sldMkLst>
          <pc:docMk/>
          <pc:sldMk cId="4147814687" sldId="263"/>
        </pc:sldMkLst>
        <pc:spChg chg="del mod">
          <ac:chgData name="Sarah Hill" userId="bb17d36a-1bc7-4663-b593-0c0ef027c5fa" providerId="ADAL" clId="{CD47988D-AF2D-4274-B554-7FB8BF6D43F1}" dt="2022-08-03T19:09:50.877" v="142" actId="478"/>
          <ac:spMkLst>
            <pc:docMk/>
            <pc:sldMk cId="4147814687" sldId="263"/>
            <ac:spMk id="2" creationId="{00000000-0000-0000-0000-000000000000}"/>
          </ac:spMkLst>
        </pc:spChg>
        <pc:spChg chg="add mod">
          <ac:chgData name="Sarah Hill" userId="bb17d36a-1bc7-4663-b593-0c0ef027c5fa" providerId="ADAL" clId="{CD47988D-AF2D-4274-B554-7FB8BF6D43F1}" dt="2022-08-03T19:24:06.363" v="884" actId="255"/>
          <ac:spMkLst>
            <pc:docMk/>
            <pc:sldMk cId="4147814687" sldId="263"/>
            <ac:spMk id="3" creationId="{3FCB7CB0-C6B1-8573-3822-0CAC12FABD64}"/>
          </ac:spMkLst>
        </pc:spChg>
        <pc:spChg chg="mod">
          <ac:chgData name="Sarah Hill" userId="bb17d36a-1bc7-4663-b593-0c0ef027c5fa" providerId="ADAL" clId="{CD47988D-AF2D-4274-B554-7FB8BF6D43F1}" dt="2022-08-05T12:40:34.103" v="5375" actId="20577"/>
          <ac:spMkLst>
            <pc:docMk/>
            <pc:sldMk cId="4147814687" sldId="263"/>
            <ac:spMk id="5123" creationId="{00000000-0000-0000-0000-000000000000}"/>
          </ac:spMkLst>
        </pc:spChg>
      </pc:sldChg>
      <pc:sldChg chg="addSp delSp modSp mod modNotesTx">
        <pc:chgData name="Sarah Hill" userId="bb17d36a-1bc7-4663-b593-0c0ef027c5fa" providerId="ADAL" clId="{CD47988D-AF2D-4274-B554-7FB8BF6D43F1}" dt="2022-08-04T20:08:55.728" v="5239" actId="1076"/>
        <pc:sldMkLst>
          <pc:docMk/>
          <pc:sldMk cId="3853120575" sldId="284"/>
        </pc:sldMkLst>
        <pc:spChg chg="mod">
          <ac:chgData name="Sarah Hill" userId="bb17d36a-1bc7-4663-b593-0c0ef027c5fa" providerId="ADAL" clId="{CD47988D-AF2D-4274-B554-7FB8BF6D43F1}" dt="2022-08-03T19:28:47.341" v="1008" actId="113"/>
          <ac:spMkLst>
            <pc:docMk/>
            <pc:sldMk cId="3853120575" sldId="284"/>
            <ac:spMk id="2" creationId="{00000000-0000-0000-0000-000000000000}"/>
          </ac:spMkLst>
        </pc:spChg>
        <pc:spChg chg="mod">
          <ac:chgData name="Sarah Hill" userId="bb17d36a-1bc7-4663-b593-0c0ef027c5fa" providerId="ADAL" clId="{CD47988D-AF2D-4274-B554-7FB8BF6D43F1}" dt="2022-08-04T20:08:55.728" v="5239" actId="1076"/>
          <ac:spMkLst>
            <pc:docMk/>
            <pc:sldMk cId="3853120575" sldId="284"/>
            <ac:spMk id="3" creationId="{00000000-0000-0000-0000-000000000000}"/>
          </ac:spMkLst>
        </pc:spChg>
        <pc:picChg chg="del mod">
          <ac:chgData name="Sarah Hill" userId="bb17d36a-1bc7-4663-b593-0c0ef027c5fa" providerId="ADAL" clId="{CD47988D-AF2D-4274-B554-7FB8BF6D43F1}" dt="2022-08-04T20:07:53.755" v="5231" actId="478"/>
          <ac:picMkLst>
            <pc:docMk/>
            <pc:sldMk cId="3853120575" sldId="284"/>
            <ac:picMk id="5" creationId="{00000000-0000-0000-0000-000000000000}"/>
          </ac:picMkLst>
        </pc:picChg>
        <pc:picChg chg="add del mod">
          <ac:chgData name="Sarah Hill" userId="bb17d36a-1bc7-4663-b593-0c0ef027c5fa" providerId="ADAL" clId="{CD47988D-AF2D-4274-B554-7FB8BF6D43F1}" dt="2022-08-04T20:08:44.181" v="5237" actId="478"/>
          <ac:picMkLst>
            <pc:docMk/>
            <pc:sldMk cId="3853120575" sldId="284"/>
            <ac:picMk id="2050" creationId="{D54372A5-B8D7-6656-75A0-942B5C4CD462}"/>
          </ac:picMkLst>
        </pc:picChg>
      </pc:sldChg>
      <pc:sldChg chg="addSp delSp modSp mod modShow modNotesTx">
        <pc:chgData name="Sarah Hill" userId="bb17d36a-1bc7-4663-b593-0c0ef027c5fa" providerId="ADAL" clId="{CD47988D-AF2D-4274-B554-7FB8BF6D43F1}" dt="2022-08-04T18:45:34.303" v="3182" actId="20577"/>
        <pc:sldMkLst>
          <pc:docMk/>
          <pc:sldMk cId="636165987" sldId="304"/>
        </pc:sldMkLst>
        <pc:spChg chg="mod">
          <ac:chgData name="Sarah Hill" userId="bb17d36a-1bc7-4663-b593-0c0ef027c5fa" providerId="ADAL" clId="{CD47988D-AF2D-4274-B554-7FB8BF6D43F1}" dt="2022-08-04T16:01:30.491" v="2732" actId="20577"/>
          <ac:spMkLst>
            <pc:docMk/>
            <pc:sldMk cId="636165987" sldId="304"/>
            <ac:spMk id="4" creationId="{00000000-0000-0000-0000-000000000000}"/>
          </ac:spMkLst>
        </pc:spChg>
        <pc:spChg chg="add del mod">
          <ac:chgData name="Sarah Hill" userId="bb17d36a-1bc7-4663-b593-0c0ef027c5fa" providerId="ADAL" clId="{CD47988D-AF2D-4274-B554-7FB8BF6D43F1}" dt="2022-08-04T15:29:34.814" v="2503" actId="478"/>
          <ac:spMkLst>
            <pc:docMk/>
            <pc:sldMk cId="636165987" sldId="304"/>
            <ac:spMk id="5" creationId="{115572E5-C618-DEB4-36F8-9718D0B62E71}"/>
          </ac:spMkLst>
        </pc:spChg>
        <pc:spChg chg="mod">
          <ac:chgData name="Sarah Hill" userId="bb17d36a-1bc7-4663-b593-0c0ef027c5fa" providerId="ADAL" clId="{CD47988D-AF2D-4274-B554-7FB8BF6D43F1}" dt="2022-08-04T18:45:34.303" v="3182" actId="20577"/>
          <ac:spMkLst>
            <pc:docMk/>
            <pc:sldMk cId="636165987" sldId="304"/>
            <ac:spMk id="6" creationId="{00000000-0000-0000-0000-000000000000}"/>
          </ac:spMkLst>
        </pc:spChg>
        <pc:picChg chg="del">
          <ac:chgData name="Sarah Hill" userId="bb17d36a-1bc7-4663-b593-0c0ef027c5fa" providerId="ADAL" clId="{CD47988D-AF2D-4274-B554-7FB8BF6D43F1}" dt="2022-08-04T15:29:20.720" v="2502" actId="478"/>
          <ac:picMkLst>
            <pc:docMk/>
            <pc:sldMk cId="636165987" sldId="304"/>
            <ac:picMk id="3" creationId="{00000000-0000-0000-0000-000000000000}"/>
          </ac:picMkLst>
        </pc:picChg>
      </pc:sldChg>
      <pc:sldChg chg="del">
        <pc:chgData name="Sarah Hill" userId="bb17d36a-1bc7-4663-b593-0c0ef027c5fa" providerId="ADAL" clId="{CD47988D-AF2D-4274-B554-7FB8BF6D43F1}" dt="2022-08-04T14:33:58.479" v="1669" actId="47"/>
        <pc:sldMkLst>
          <pc:docMk/>
          <pc:sldMk cId="2157922890" sldId="305"/>
        </pc:sldMkLst>
      </pc:sldChg>
      <pc:sldChg chg="addSp delSp modSp mod modNotesTx">
        <pc:chgData name="Sarah Hill" userId="bb17d36a-1bc7-4663-b593-0c0ef027c5fa" providerId="ADAL" clId="{CD47988D-AF2D-4274-B554-7FB8BF6D43F1}" dt="2022-08-05T13:09:12.678" v="5393"/>
        <pc:sldMkLst>
          <pc:docMk/>
          <pc:sldMk cId="4052633190" sldId="307"/>
        </pc:sldMkLst>
        <pc:spChg chg="mod">
          <ac:chgData name="Sarah Hill" userId="bb17d36a-1bc7-4663-b593-0c0ef027c5fa" providerId="ADAL" clId="{CD47988D-AF2D-4274-B554-7FB8BF6D43F1}" dt="2022-08-04T20:00:55.625" v="4950" actId="1076"/>
          <ac:spMkLst>
            <pc:docMk/>
            <pc:sldMk cId="4052633190" sldId="307"/>
            <ac:spMk id="5" creationId="{00000000-0000-0000-0000-000000000000}"/>
          </ac:spMkLst>
        </pc:spChg>
        <pc:spChg chg="add">
          <ac:chgData name="Sarah Hill" userId="bb17d36a-1bc7-4663-b593-0c0ef027c5fa" providerId="ADAL" clId="{CD47988D-AF2D-4274-B554-7FB8BF6D43F1}" dt="2022-08-04T19:57:37.684" v="4938" actId="22"/>
          <ac:spMkLst>
            <pc:docMk/>
            <pc:sldMk cId="4052633190" sldId="307"/>
            <ac:spMk id="17" creationId="{EA85D781-C4CC-23AC-142E-7B307B13DC34}"/>
          </ac:spMkLst>
        </pc:spChg>
        <pc:spChg chg="add">
          <ac:chgData name="Sarah Hill" userId="bb17d36a-1bc7-4663-b593-0c0ef027c5fa" providerId="ADAL" clId="{CD47988D-AF2D-4274-B554-7FB8BF6D43F1}" dt="2022-08-04T19:58:22.669" v="4940" actId="22"/>
          <ac:spMkLst>
            <pc:docMk/>
            <pc:sldMk cId="4052633190" sldId="307"/>
            <ac:spMk id="19" creationId="{B6802E3F-9910-34F5-9ABD-B699FE390EB9}"/>
          </ac:spMkLst>
        </pc:spChg>
        <pc:grpChg chg="del">
          <ac:chgData name="Sarah Hill" userId="bb17d36a-1bc7-4663-b593-0c0ef027c5fa" providerId="ADAL" clId="{CD47988D-AF2D-4274-B554-7FB8BF6D43F1}" dt="2022-08-04T15:56:05.129" v="2572" actId="478"/>
          <ac:grpSpMkLst>
            <pc:docMk/>
            <pc:sldMk cId="4052633190" sldId="307"/>
            <ac:grpSpMk id="2" creationId="{696035D7-1BC1-42AB-BC0F-53BF68F6E1F5}"/>
          </ac:grpSpMkLst>
        </pc:grpChg>
        <pc:picChg chg="add mod">
          <ac:chgData name="Sarah Hill" userId="bb17d36a-1bc7-4663-b593-0c0ef027c5fa" providerId="ADAL" clId="{CD47988D-AF2D-4274-B554-7FB8BF6D43F1}" dt="2022-08-05T13:08:56.471" v="5391" actId="1076"/>
          <ac:picMkLst>
            <pc:docMk/>
            <pc:sldMk cId="4052633190" sldId="307"/>
            <ac:picMk id="2" creationId="{AE9C839B-8225-0ACF-D589-9A8964402DBE}"/>
          </ac:picMkLst>
        </pc:picChg>
        <pc:picChg chg="del">
          <ac:chgData name="Sarah Hill" userId="bb17d36a-1bc7-4663-b593-0c0ef027c5fa" providerId="ADAL" clId="{CD47988D-AF2D-4274-B554-7FB8BF6D43F1}" dt="2022-08-04T15:56:02.986" v="2571" actId="478"/>
          <ac:picMkLst>
            <pc:docMk/>
            <pc:sldMk cId="4052633190" sldId="307"/>
            <ac:picMk id="14" creationId="{70350F5B-A3E4-4815-AC33-FF190B80DF45}"/>
          </ac:picMkLst>
        </pc:picChg>
        <pc:picChg chg="add del mod">
          <ac:chgData name="Sarah Hill" userId="bb17d36a-1bc7-4663-b593-0c0ef027c5fa" providerId="ADAL" clId="{CD47988D-AF2D-4274-B554-7FB8BF6D43F1}" dt="2022-08-05T13:08:37.936" v="5387" actId="478"/>
          <ac:picMkLst>
            <pc:docMk/>
            <pc:sldMk cId="4052633190" sldId="307"/>
            <ac:picMk id="1026" creationId="{68557023-026D-16DD-CA56-DBC02A503647}"/>
          </ac:picMkLst>
        </pc:picChg>
      </pc:sldChg>
      <pc:sldChg chg="del modNotesTx">
        <pc:chgData name="Sarah Hill" userId="bb17d36a-1bc7-4663-b593-0c0ef027c5fa" providerId="ADAL" clId="{CD47988D-AF2D-4274-B554-7FB8BF6D43F1}" dt="2022-08-04T19:51:33.685" v="4885" actId="2696"/>
        <pc:sldMkLst>
          <pc:docMk/>
          <pc:sldMk cId="3558983015" sldId="308"/>
        </pc:sldMkLst>
      </pc:sldChg>
      <pc:sldChg chg="del">
        <pc:chgData name="Sarah Hill" userId="bb17d36a-1bc7-4663-b593-0c0ef027c5fa" providerId="ADAL" clId="{CD47988D-AF2D-4274-B554-7FB8BF6D43F1}" dt="2022-08-04T14:58:42.437" v="2427" actId="47"/>
        <pc:sldMkLst>
          <pc:docMk/>
          <pc:sldMk cId="1372351073" sldId="312"/>
        </pc:sldMkLst>
      </pc:sldChg>
      <pc:sldChg chg="modSp mod modNotesTx">
        <pc:chgData name="Sarah Hill" userId="bb17d36a-1bc7-4663-b593-0c0ef027c5fa" providerId="ADAL" clId="{CD47988D-AF2D-4274-B554-7FB8BF6D43F1}" dt="2022-08-04T15:31:48.697" v="2524" actId="20577"/>
        <pc:sldMkLst>
          <pc:docMk/>
          <pc:sldMk cId="1013302479" sldId="316"/>
        </pc:sldMkLst>
        <pc:spChg chg="mod">
          <ac:chgData name="Sarah Hill" userId="bb17d36a-1bc7-4663-b593-0c0ef027c5fa" providerId="ADAL" clId="{CD47988D-AF2D-4274-B554-7FB8BF6D43F1}" dt="2022-08-04T15:31:48.697" v="2524" actId="20577"/>
          <ac:spMkLst>
            <pc:docMk/>
            <pc:sldMk cId="1013302479" sldId="316"/>
            <ac:spMk id="5" creationId="{00000000-0000-0000-0000-000000000000}"/>
          </ac:spMkLst>
        </pc:spChg>
      </pc:sldChg>
      <pc:sldChg chg="modSp mod">
        <pc:chgData name="Sarah Hill" userId="bb17d36a-1bc7-4663-b593-0c0ef027c5fa" providerId="ADAL" clId="{CD47988D-AF2D-4274-B554-7FB8BF6D43F1}" dt="2022-08-04T18:42:17.738" v="3085" actId="1076"/>
        <pc:sldMkLst>
          <pc:docMk/>
          <pc:sldMk cId="2927620707" sldId="318"/>
        </pc:sldMkLst>
        <pc:spChg chg="mod">
          <ac:chgData name="Sarah Hill" userId="bb17d36a-1bc7-4663-b593-0c0ef027c5fa" providerId="ADAL" clId="{CD47988D-AF2D-4274-B554-7FB8BF6D43F1}" dt="2022-08-04T18:42:17.738" v="3085" actId="1076"/>
          <ac:spMkLst>
            <pc:docMk/>
            <pc:sldMk cId="2927620707" sldId="318"/>
            <ac:spMk id="2" creationId="{00000000-0000-0000-0000-000000000000}"/>
          </ac:spMkLst>
        </pc:spChg>
      </pc:sldChg>
      <pc:sldChg chg="modNotesTx">
        <pc:chgData name="Sarah Hill" userId="bb17d36a-1bc7-4663-b593-0c0ef027c5fa" providerId="ADAL" clId="{CD47988D-AF2D-4274-B554-7FB8BF6D43F1}" dt="2022-08-04T18:44:48.590" v="3178"/>
        <pc:sldMkLst>
          <pc:docMk/>
          <pc:sldMk cId="0" sldId="319"/>
        </pc:sldMkLst>
      </pc:sldChg>
      <pc:sldChg chg="modSp mod modNotesTx">
        <pc:chgData name="Sarah Hill" userId="bb17d36a-1bc7-4663-b593-0c0ef027c5fa" providerId="ADAL" clId="{CD47988D-AF2D-4274-B554-7FB8BF6D43F1}" dt="2022-08-04T20:09:40.314" v="5241" actId="6549"/>
        <pc:sldMkLst>
          <pc:docMk/>
          <pc:sldMk cId="2783829256" sldId="338"/>
        </pc:sldMkLst>
        <pc:spChg chg="mod">
          <ac:chgData name="Sarah Hill" userId="bb17d36a-1bc7-4663-b593-0c0ef027c5fa" providerId="ADAL" clId="{CD47988D-AF2D-4274-B554-7FB8BF6D43F1}" dt="2022-08-04T18:41:55.438" v="3081" actId="1076"/>
          <ac:spMkLst>
            <pc:docMk/>
            <pc:sldMk cId="2783829256" sldId="338"/>
            <ac:spMk id="2" creationId="{00000000-0000-0000-0000-000000000000}"/>
          </ac:spMkLst>
        </pc:spChg>
        <pc:spChg chg="mod">
          <ac:chgData name="Sarah Hill" userId="bb17d36a-1bc7-4663-b593-0c0ef027c5fa" providerId="ADAL" clId="{CD47988D-AF2D-4274-B554-7FB8BF6D43F1}" dt="2022-08-04T18:41:29.380" v="3022" actId="1076"/>
          <ac:spMkLst>
            <pc:docMk/>
            <pc:sldMk cId="2783829256" sldId="338"/>
            <ac:spMk id="3" creationId="{00000000-0000-0000-0000-000000000000}"/>
          </ac:spMkLst>
        </pc:spChg>
      </pc:sldChg>
      <pc:sldChg chg="del mod modShow">
        <pc:chgData name="Sarah Hill" userId="bb17d36a-1bc7-4663-b593-0c0ef027c5fa" providerId="ADAL" clId="{CD47988D-AF2D-4274-B554-7FB8BF6D43F1}" dt="2022-08-04T18:44:55.418" v="3179" actId="2696"/>
        <pc:sldMkLst>
          <pc:docMk/>
          <pc:sldMk cId="1143907914" sldId="347"/>
        </pc:sldMkLst>
      </pc:sldChg>
      <pc:sldChg chg="modSp mod">
        <pc:chgData name="Sarah Hill" userId="bb17d36a-1bc7-4663-b593-0c0ef027c5fa" providerId="ADAL" clId="{CD47988D-AF2D-4274-B554-7FB8BF6D43F1}" dt="2022-08-04T18:43:12.116" v="3176" actId="20577"/>
        <pc:sldMkLst>
          <pc:docMk/>
          <pc:sldMk cId="3998251837" sldId="351"/>
        </pc:sldMkLst>
        <pc:spChg chg="mod">
          <ac:chgData name="Sarah Hill" userId="bb17d36a-1bc7-4663-b593-0c0ef027c5fa" providerId="ADAL" clId="{CD47988D-AF2D-4274-B554-7FB8BF6D43F1}" dt="2022-08-04T18:43:12.116" v="3176" actId="20577"/>
          <ac:spMkLst>
            <pc:docMk/>
            <pc:sldMk cId="3998251837" sldId="351"/>
            <ac:spMk id="33795" creationId="{00000000-0000-0000-0000-000000000000}"/>
          </ac:spMkLst>
        </pc:spChg>
      </pc:sldChg>
      <pc:sldChg chg="mod modShow modNotesTx">
        <pc:chgData name="Sarah Hill" userId="bb17d36a-1bc7-4663-b593-0c0ef027c5fa" providerId="ADAL" clId="{CD47988D-AF2D-4274-B554-7FB8BF6D43F1}" dt="2022-08-04T20:12:06.562" v="5369" actId="20577"/>
        <pc:sldMkLst>
          <pc:docMk/>
          <pc:sldMk cId="1585787629" sldId="352"/>
        </pc:sldMkLst>
      </pc:sldChg>
      <pc:sldChg chg="delSp modSp del mod ord modNotesTx">
        <pc:chgData name="Sarah Hill" userId="bb17d36a-1bc7-4663-b593-0c0ef027c5fa" providerId="ADAL" clId="{CD47988D-AF2D-4274-B554-7FB8BF6D43F1}" dt="2022-08-04T15:30:26.508" v="2508" actId="2696"/>
        <pc:sldMkLst>
          <pc:docMk/>
          <pc:sldMk cId="3258344102" sldId="356"/>
        </pc:sldMkLst>
        <pc:spChg chg="mod">
          <ac:chgData name="Sarah Hill" userId="bb17d36a-1bc7-4663-b593-0c0ef027c5fa" providerId="ADAL" clId="{CD47988D-AF2D-4274-B554-7FB8BF6D43F1}" dt="2022-08-04T14:37:08.684" v="1783" actId="20577"/>
          <ac:spMkLst>
            <pc:docMk/>
            <pc:sldMk cId="3258344102" sldId="356"/>
            <ac:spMk id="2" creationId="{00000000-0000-0000-0000-000000000000}"/>
          </ac:spMkLst>
        </pc:spChg>
        <pc:spChg chg="mod">
          <ac:chgData name="Sarah Hill" userId="bb17d36a-1bc7-4663-b593-0c0ef027c5fa" providerId="ADAL" clId="{CD47988D-AF2D-4274-B554-7FB8BF6D43F1}" dt="2022-08-03T19:40:30.071" v="1234" actId="13926"/>
          <ac:spMkLst>
            <pc:docMk/>
            <pc:sldMk cId="3258344102" sldId="356"/>
            <ac:spMk id="3" creationId="{00000000-0000-0000-0000-000000000000}"/>
          </ac:spMkLst>
        </pc:spChg>
        <pc:picChg chg="del">
          <ac:chgData name="Sarah Hill" userId="bb17d36a-1bc7-4663-b593-0c0ef027c5fa" providerId="ADAL" clId="{CD47988D-AF2D-4274-B554-7FB8BF6D43F1}" dt="2022-08-03T19:38:39.095" v="1191" actId="478"/>
          <ac:picMkLst>
            <pc:docMk/>
            <pc:sldMk cId="3258344102" sldId="356"/>
            <ac:picMk id="5" creationId="{307CCAAB-4618-51C9-BBDD-3315E765D922}"/>
          </ac:picMkLst>
        </pc:picChg>
        <pc:picChg chg="mod">
          <ac:chgData name="Sarah Hill" userId="bb17d36a-1bc7-4663-b593-0c0ef027c5fa" providerId="ADAL" clId="{CD47988D-AF2D-4274-B554-7FB8BF6D43F1}" dt="2022-08-03T19:38:42.699" v="1192" actId="1076"/>
          <ac:picMkLst>
            <pc:docMk/>
            <pc:sldMk cId="3258344102" sldId="356"/>
            <ac:picMk id="7" creationId="{B6945841-CDC6-4605-8369-A4FB09DE40EE}"/>
          </ac:picMkLst>
        </pc:picChg>
      </pc:sldChg>
      <pc:sldChg chg="del">
        <pc:chgData name="Sarah Hill" userId="bb17d36a-1bc7-4663-b593-0c0ef027c5fa" providerId="ADAL" clId="{CD47988D-AF2D-4274-B554-7FB8BF6D43F1}" dt="2022-08-03T19:30:17.501" v="1045" actId="47"/>
        <pc:sldMkLst>
          <pc:docMk/>
          <pc:sldMk cId="665710192" sldId="357"/>
        </pc:sldMkLst>
      </pc:sldChg>
      <pc:sldChg chg="modSp mod">
        <pc:chgData name="Sarah Hill" userId="bb17d36a-1bc7-4663-b593-0c0ef027c5fa" providerId="ADAL" clId="{CD47988D-AF2D-4274-B554-7FB8BF6D43F1}" dt="2022-08-05T13:21:41.133" v="5412" actId="20577"/>
        <pc:sldMkLst>
          <pc:docMk/>
          <pc:sldMk cId="3805859530" sldId="359"/>
        </pc:sldMkLst>
        <pc:spChg chg="mod">
          <ac:chgData name="Sarah Hill" userId="bb17d36a-1bc7-4663-b593-0c0ef027c5fa" providerId="ADAL" clId="{CD47988D-AF2D-4274-B554-7FB8BF6D43F1}" dt="2022-08-04T16:03:16.662" v="2794" actId="20577"/>
          <ac:spMkLst>
            <pc:docMk/>
            <pc:sldMk cId="3805859530" sldId="359"/>
            <ac:spMk id="2" creationId="{75BAD121-9A8F-4A55-B4D4-3036522C672C}"/>
          </ac:spMkLst>
        </pc:spChg>
        <pc:spChg chg="mod">
          <ac:chgData name="Sarah Hill" userId="bb17d36a-1bc7-4663-b593-0c0ef027c5fa" providerId="ADAL" clId="{CD47988D-AF2D-4274-B554-7FB8BF6D43F1}" dt="2022-08-05T13:21:41.133" v="5412" actId="20577"/>
          <ac:spMkLst>
            <pc:docMk/>
            <pc:sldMk cId="3805859530" sldId="359"/>
            <ac:spMk id="3" creationId="{128F0A65-E470-4C12-9B8F-0940FFF1B873}"/>
          </ac:spMkLst>
        </pc:spChg>
      </pc:sldChg>
      <pc:sldChg chg="delSp modSp mod">
        <pc:chgData name="Sarah Hill" userId="bb17d36a-1bc7-4663-b593-0c0ef027c5fa" providerId="ADAL" clId="{CD47988D-AF2D-4274-B554-7FB8BF6D43F1}" dt="2022-08-05T13:10:32.255" v="5402" actId="20577"/>
        <pc:sldMkLst>
          <pc:docMk/>
          <pc:sldMk cId="1957935759" sldId="360"/>
        </pc:sldMkLst>
        <pc:spChg chg="mod">
          <ac:chgData name="Sarah Hill" userId="bb17d36a-1bc7-4663-b593-0c0ef027c5fa" providerId="ADAL" clId="{CD47988D-AF2D-4274-B554-7FB8BF6D43F1}" dt="2022-08-04T16:03:34.978" v="2839" actId="20577"/>
          <ac:spMkLst>
            <pc:docMk/>
            <pc:sldMk cId="1957935759" sldId="360"/>
            <ac:spMk id="2" creationId="{E9B89B38-B538-1BDB-307D-6986DD39255E}"/>
          </ac:spMkLst>
        </pc:spChg>
        <pc:spChg chg="mod">
          <ac:chgData name="Sarah Hill" userId="bb17d36a-1bc7-4663-b593-0c0ef027c5fa" providerId="ADAL" clId="{CD47988D-AF2D-4274-B554-7FB8BF6D43F1}" dt="2022-08-05T13:10:32.255" v="5402" actId="20577"/>
          <ac:spMkLst>
            <pc:docMk/>
            <pc:sldMk cId="1957935759" sldId="360"/>
            <ac:spMk id="3" creationId="{601720A3-AD65-3D79-74F5-658BEE72E35C}"/>
          </ac:spMkLst>
        </pc:spChg>
        <pc:picChg chg="mod">
          <ac:chgData name="Sarah Hill" userId="bb17d36a-1bc7-4663-b593-0c0ef027c5fa" providerId="ADAL" clId="{CD47988D-AF2D-4274-B554-7FB8BF6D43F1}" dt="2022-08-04T16:17:16.956" v="2961" actId="1076"/>
          <ac:picMkLst>
            <pc:docMk/>
            <pc:sldMk cId="1957935759" sldId="360"/>
            <ac:picMk id="4" creationId="{0F2B14C4-80B5-595D-9A57-88BF04D0D88F}"/>
          </ac:picMkLst>
        </pc:picChg>
        <pc:picChg chg="del">
          <ac:chgData name="Sarah Hill" userId="bb17d36a-1bc7-4663-b593-0c0ef027c5fa" providerId="ADAL" clId="{CD47988D-AF2D-4274-B554-7FB8BF6D43F1}" dt="2022-08-04T16:05:11.158" v="2866" actId="478"/>
          <ac:picMkLst>
            <pc:docMk/>
            <pc:sldMk cId="1957935759" sldId="360"/>
            <ac:picMk id="5" creationId="{8DC02610-16A2-AA0D-4AAB-CE164B6414DF}"/>
          </ac:picMkLst>
        </pc:picChg>
        <pc:picChg chg="del">
          <ac:chgData name="Sarah Hill" userId="bb17d36a-1bc7-4663-b593-0c0ef027c5fa" providerId="ADAL" clId="{CD47988D-AF2D-4274-B554-7FB8BF6D43F1}" dt="2022-08-04T16:05:13.844" v="2867" actId="478"/>
          <ac:picMkLst>
            <pc:docMk/>
            <pc:sldMk cId="1957935759" sldId="360"/>
            <ac:picMk id="6" creationId="{8BCD6D3F-EBF5-0985-06BF-AC4930FB218D}"/>
          </ac:picMkLst>
        </pc:picChg>
        <pc:picChg chg="del">
          <ac:chgData name="Sarah Hill" userId="bb17d36a-1bc7-4663-b593-0c0ef027c5fa" providerId="ADAL" clId="{CD47988D-AF2D-4274-B554-7FB8BF6D43F1}" dt="2022-08-04T16:05:16.196" v="2868" actId="478"/>
          <ac:picMkLst>
            <pc:docMk/>
            <pc:sldMk cId="1957935759" sldId="360"/>
            <ac:picMk id="7" creationId="{F8A22B72-28EC-A5DE-2DA9-AE53C2943FAD}"/>
          </ac:picMkLst>
        </pc:picChg>
      </pc:sldChg>
      <pc:sldChg chg="del">
        <pc:chgData name="Sarah Hill" userId="bb17d36a-1bc7-4663-b593-0c0ef027c5fa" providerId="ADAL" clId="{CD47988D-AF2D-4274-B554-7FB8BF6D43F1}" dt="2022-08-03T19:09:05.703" v="138" actId="47"/>
        <pc:sldMkLst>
          <pc:docMk/>
          <pc:sldMk cId="3726402769" sldId="361"/>
        </pc:sldMkLst>
      </pc:sldChg>
      <pc:sldChg chg="del">
        <pc:chgData name="Sarah Hill" userId="bb17d36a-1bc7-4663-b593-0c0ef027c5fa" providerId="ADAL" clId="{CD47988D-AF2D-4274-B554-7FB8BF6D43F1}" dt="2022-08-03T19:30:21.080" v="1046" actId="47"/>
        <pc:sldMkLst>
          <pc:docMk/>
          <pc:sldMk cId="400994564" sldId="363"/>
        </pc:sldMkLst>
      </pc:sldChg>
      <pc:sldChg chg="modSp new mod modNotesTx">
        <pc:chgData name="Sarah Hill" userId="bb17d36a-1bc7-4663-b593-0c0ef027c5fa" providerId="ADAL" clId="{CD47988D-AF2D-4274-B554-7FB8BF6D43F1}" dt="2022-08-04T14:37:29.765" v="1790" actId="20577"/>
        <pc:sldMkLst>
          <pc:docMk/>
          <pc:sldMk cId="2945456853" sldId="364"/>
        </pc:sldMkLst>
        <pc:spChg chg="mod">
          <ac:chgData name="Sarah Hill" userId="bb17d36a-1bc7-4663-b593-0c0ef027c5fa" providerId="ADAL" clId="{CD47988D-AF2D-4274-B554-7FB8BF6D43F1}" dt="2022-08-03T19:28:59.866" v="1009" actId="1076"/>
          <ac:spMkLst>
            <pc:docMk/>
            <pc:sldMk cId="2945456853" sldId="364"/>
            <ac:spMk id="2" creationId="{C64DE922-11FC-0A97-28DE-5EF9B001EF2E}"/>
          </ac:spMkLst>
        </pc:spChg>
        <pc:spChg chg="mod">
          <ac:chgData name="Sarah Hill" userId="bb17d36a-1bc7-4663-b593-0c0ef027c5fa" providerId="ADAL" clId="{CD47988D-AF2D-4274-B554-7FB8BF6D43F1}" dt="2022-08-04T14:37:29.765" v="1790" actId="20577"/>
          <ac:spMkLst>
            <pc:docMk/>
            <pc:sldMk cId="2945456853" sldId="364"/>
            <ac:spMk id="3" creationId="{CCA79316-D5EB-AE92-0CC4-791CC588A49C}"/>
          </ac:spMkLst>
        </pc:spChg>
      </pc:sldChg>
      <pc:sldChg chg="addSp delSp modSp new mod modClrScheme chgLayout modNotesTx">
        <pc:chgData name="Sarah Hill" userId="bb17d36a-1bc7-4663-b593-0c0ef027c5fa" providerId="ADAL" clId="{CD47988D-AF2D-4274-B554-7FB8BF6D43F1}" dt="2022-08-03T19:23:19.310" v="881" actId="20577"/>
        <pc:sldMkLst>
          <pc:docMk/>
          <pc:sldMk cId="2406935893" sldId="365"/>
        </pc:sldMkLst>
        <pc:spChg chg="add del mod">
          <ac:chgData name="Sarah Hill" userId="bb17d36a-1bc7-4663-b593-0c0ef027c5fa" providerId="ADAL" clId="{CD47988D-AF2D-4274-B554-7FB8BF6D43F1}" dt="2022-08-03T19:16:59.168" v="502" actId="700"/>
          <ac:spMkLst>
            <pc:docMk/>
            <pc:sldMk cId="2406935893" sldId="365"/>
            <ac:spMk id="2" creationId="{71031ED8-B655-0B31-0ABB-D189006BD883}"/>
          </ac:spMkLst>
        </pc:spChg>
        <pc:spChg chg="add del mod">
          <ac:chgData name="Sarah Hill" userId="bb17d36a-1bc7-4663-b593-0c0ef027c5fa" providerId="ADAL" clId="{CD47988D-AF2D-4274-B554-7FB8BF6D43F1}" dt="2022-08-03T19:16:59.168" v="502" actId="700"/>
          <ac:spMkLst>
            <pc:docMk/>
            <pc:sldMk cId="2406935893" sldId="365"/>
            <ac:spMk id="3" creationId="{5781197E-B8B5-2D25-7FA8-226F464CE3DD}"/>
          </ac:spMkLst>
        </pc:spChg>
        <pc:spChg chg="add mod ord">
          <ac:chgData name="Sarah Hill" userId="bb17d36a-1bc7-4663-b593-0c0ef027c5fa" providerId="ADAL" clId="{CD47988D-AF2D-4274-B554-7FB8BF6D43F1}" dt="2022-08-03T19:18:51.971" v="532" actId="1076"/>
          <ac:spMkLst>
            <pc:docMk/>
            <pc:sldMk cId="2406935893" sldId="365"/>
            <ac:spMk id="6" creationId="{52FCC09E-FBF2-AF03-3409-7889CD8522CB}"/>
          </ac:spMkLst>
        </pc:spChg>
        <pc:spChg chg="add del mod">
          <ac:chgData name="Sarah Hill" userId="bb17d36a-1bc7-4663-b593-0c0ef027c5fa" providerId="ADAL" clId="{CD47988D-AF2D-4274-B554-7FB8BF6D43F1}" dt="2022-08-03T19:17:39.613" v="510" actId="700"/>
          <ac:spMkLst>
            <pc:docMk/>
            <pc:sldMk cId="2406935893" sldId="365"/>
            <ac:spMk id="8" creationId="{47C6E088-6E65-DA94-0E94-AE4B97664DA9}"/>
          </ac:spMkLst>
        </pc:spChg>
      </pc:sldChg>
      <pc:sldChg chg="delSp modSp add mod modNotesTx">
        <pc:chgData name="Sarah Hill" userId="bb17d36a-1bc7-4663-b593-0c0ef027c5fa" providerId="ADAL" clId="{CD47988D-AF2D-4274-B554-7FB8BF6D43F1}" dt="2022-08-04T20:09:11.135" v="5240" actId="478"/>
        <pc:sldMkLst>
          <pc:docMk/>
          <pc:sldMk cId="2980725361" sldId="366"/>
        </pc:sldMkLst>
        <pc:spChg chg="mod">
          <ac:chgData name="Sarah Hill" userId="bb17d36a-1bc7-4663-b593-0c0ef027c5fa" providerId="ADAL" clId="{CD47988D-AF2D-4274-B554-7FB8BF6D43F1}" dt="2022-08-04T15:31:16.190" v="2512" actId="20577"/>
          <ac:spMkLst>
            <pc:docMk/>
            <pc:sldMk cId="2980725361" sldId="366"/>
            <ac:spMk id="3" creationId="{00000000-0000-0000-0000-000000000000}"/>
          </ac:spMkLst>
        </pc:spChg>
        <pc:picChg chg="del">
          <ac:chgData name="Sarah Hill" userId="bb17d36a-1bc7-4663-b593-0c0ef027c5fa" providerId="ADAL" clId="{CD47988D-AF2D-4274-B554-7FB8BF6D43F1}" dt="2022-08-04T20:09:11.135" v="5240" actId="478"/>
          <ac:picMkLst>
            <pc:docMk/>
            <pc:sldMk cId="2980725361" sldId="366"/>
            <ac:picMk id="7" creationId="{B6945841-CDC6-4605-8369-A4FB09DE40EE}"/>
          </ac:picMkLst>
        </pc:picChg>
      </pc:sldChg>
      <pc:sldChg chg="addSp delSp modSp new mod modClrScheme chgLayout modNotesTx">
        <pc:chgData name="Sarah Hill" userId="bb17d36a-1bc7-4663-b593-0c0ef027c5fa" providerId="ADAL" clId="{CD47988D-AF2D-4274-B554-7FB8BF6D43F1}" dt="2022-08-05T13:09:27.749" v="5394" actId="33524"/>
        <pc:sldMkLst>
          <pc:docMk/>
          <pc:sldMk cId="3934335323" sldId="367"/>
        </pc:sldMkLst>
        <pc:spChg chg="del">
          <ac:chgData name="Sarah Hill" userId="bb17d36a-1bc7-4663-b593-0c0ef027c5fa" providerId="ADAL" clId="{CD47988D-AF2D-4274-B554-7FB8BF6D43F1}" dt="2022-08-04T19:07:37.624" v="3237" actId="700"/>
          <ac:spMkLst>
            <pc:docMk/>
            <pc:sldMk cId="3934335323" sldId="367"/>
            <ac:spMk id="2" creationId="{F175EAF3-AD87-DF8A-2FCC-43FE6A2B090E}"/>
          </ac:spMkLst>
        </pc:spChg>
        <pc:spChg chg="del">
          <ac:chgData name="Sarah Hill" userId="bb17d36a-1bc7-4663-b593-0c0ef027c5fa" providerId="ADAL" clId="{CD47988D-AF2D-4274-B554-7FB8BF6D43F1}" dt="2022-08-04T19:07:37.624" v="3237" actId="700"/>
          <ac:spMkLst>
            <pc:docMk/>
            <pc:sldMk cId="3934335323" sldId="367"/>
            <ac:spMk id="3" creationId="{CACC884F-7C65-E1A0-AAAB-68AF0C36F389}"/>
          </ac:spMkLst>
        </pc:spChg>
        <pc:spChg chg="add mod">
          <ac:chgData name="Sarah Hill" userId="bb17d36a-1bc7-4663-b593-0c0ef027c5fa" providerId="ADAL" clId="{CD47988D-AF2D-4274-B554-7FB8BF6D43F1}" dt="2022-08-04T19:12:03.524" v="3264" actId="2085"/>
          <ac:spMkLst>
            <pc:docMk/>
            <pc:sldMk cId="3934335323" sldId="367"/>
            <ac:spMk id="4" creationId="{6902CA8C-FB87-6269-4DFB-952008CF7510}"/>
          </ac:spMkLst>
        </pc:spChg>
        <pc:spChg chg="add mod">
          <ac:chgData name="Sarah Hill" userId="bb17d36a-1bc7-4663-b593-0c0ef027c5fa" providerId="ADAL" clId="{CD47988D-AF2D-4274-B554-7FB8BF6D43F1}" dt="2022-08-04T19:09:01.249" v="3252" actId="1076"/>
          <ac:spMkLst>
            <pc:docMk/>
            <pc:sldMk cId="3934335323" sldId="367"/>
            <ac:spMk id="5" creationId="{06E5EF93-0EA5-C922-C9F5-1E8FFFA3C18D}"/>
          </ac:spMkLst>
        </pc:spChg>
        <pc:spChg chg="add del mod">
          <ac:chgData name="Sarah Hill" userId="bb17d36a-1bc7-4663-b593-0c0ef027c5fa" providerId="ADAL" clId="{CD47988D-AF2D-4274-B554-7FB8BF6D43F1}" dt="2022-08-04T19:11:48.873" v="3263" actId="478"/>
          <ac:spMkLst>
            <pc:docMk/>
            <pc:sldMk cId="3934335323" sldId="367"/>
            <ac:spMk id="6" creationId="{C8DC6C61-CFF5-AF35-4A34-0CEBACCF2D1E}"/>
          </ac:spMkLst>
        </pc:spChg>
        <pc:spChg chg="add del">
          <ac:chgData name="Sarah Hill" userId="bb17d36a-1bc7-4663-b593-0c0ef027c5fa" providerId="ADAL" clId="{CD47988D-AF2D-4274-B554-7FB8BF6D43F1}" dt="2022-08-04T19:10:26.969" v="3256" actId="11529"/>
          <ac:spMkLst>
            <pc:docMk/>
            <pc:sldMk cId="3934335323" sldId="367"/>
            <ac:spMk id="7" creationId="{8D303D02-3B15-E766-7CB0-CF972B3A7182}"/>
          </ac:spMkLst>
        </pc:spChg>
        <pc:spChg chg="add mod">
          <ac:chgData name="Sarah Hill" userId="bb17d36a-1bc7-4663-b593-0c0ef027c5fa" providerId="ADAL" clId="{CD47988D-AF2D-4274-B554-7FB8BF6D43F1}" dt="2022-08-04T19:14:07.112" v="3303" actId="164"/>
          <ac:spMkLst>
            <pc:docMk/>
            <pc:sldMk cId="3934335323" sldId="367"/>
            <ac:spMk id="8" creationId="{C4D94012-F210-1FBA-1587-A3C6E5A71E31}"/>
          </ac:spMkLst>
        </pc:spChg>
        <pc:spChg chg="add mod">
          <ac:chgData name="Sarah Hill" userId="bb17d36a-1bc7-4663-b593-0c0ef027c5fa" providerId="ADAL" clId="{CD47988D-AF2D-4274-B554-7FB8BF6D43F1}" dt="2022-08-04T19:25:52.691" v="3642" actId="20577"/>
          <ac:spMkLst>
            <pc:docMk/>
            <pc:sldMk cId="3934335323" sldId="367"/>
            <ac:spMk id="9" creationId="{FC2F11CC-A438-76DD-78A7-19473A8EA36C}"/>
          </ac:spMkLst>
        </pc:spChg>
        <pc:spChg chg="add del mod">
          <ac:chgData name="Sarah Hill" userId="bb17d36a-1bc7-4663-b593-0c0ef027c5fa" providerId="ADAL" clId="{CD47988D-AF2D-4274-B554-7FB8BF6D43F1}" dt="2022-08-04T19:14:30.131" v="3307"/>
          <ac:spMkLst>
            <pc:docMk/>
            <pc:sldMk cId="3934335323" sldId="367"/>
            <ac:spMk id="11" creationId="{2E1CBF68-C2FF-69B1-6EE0-9F8F1EE96385}"/>
          </ac:spMkLst>
        </pc:spChg>
        <pc:spChg chg="mod">
          <ac:chgData name="Sarah Hill" userId="bb17d36a-1bc7-4663-b593-0c0ef027c5fa" providerId="ADAL" clId="{CD47988D-AF2D-4274-B554-7FB8BF6D43F1}" dt="2022-08-04T19:26:20.425" v="3647" actId="1076"/>
          <ac:spMkLst>
            <pc:docMk/>
            <pc:sldMk cId="3934335323" sldId="367"/>
            <ac:spMk id="15" creationId="{6782FF76-50FB-E2E5-7FCA-A28FC4AC1A1C}"/>
          </ac:spMkLst>
        </pc:spChg>
        <pc:spChg chg="mod">
          <ac:chgData name="Sarah Hill" userId="bb17d36a-1bc7-4663-b593-0c0ef027c5fa" providerId="ADAL" clId="{CD47988D-AF2D-4274-B554-7FB8BF6D43F1}" dt="2022-08-04T19:17:12.263" v="3398"/>
          <ac:spMkLst>
            <pc:docMk/>
            <pc:sldMk cId="3934335323" sldId="367"/>
            <ac:spMk id="16" creationId="{37899A8A-9214-2B48-60D8-4A1E364D8A95}"/>
          </ac:spMkLst>
        </pc:spChg>
        <pc:spChg chg="mod">
          <ac:chgData name="Sarah Hill" userId="bb17d36a-1bc7-4663-b593-0c0ef027c5fa" providerId="ADAL" clId="{CD47988D-AF2D-4274-B554-7FB8BF6D43F1}" dt="2022-08-04T19:17:48.607" v="3436"/>
          <ac:spMkLst>
            <pc:docMk/>
            <pc:sldMk cId="3934335323" sldId="367"/>
            <ac:spMk id="18" creationId="{4407CC54-E37A-780B-0595-FB607F5B5DCE}"/>
          </ac:spMkLst>
        </pc:spChg>
        <pc:spChg chg="mod">
          <ac:chgData name="Sarah Hill" userId="bb17d36a-1bc7-4663-b593-0c0ef027c5fa" providerId="ADAL" clId="{CD47988D-AF2D-4274-B554-7FB8BF6D43F1}" dt="2022-08-04T19:24:45.952" v="3626" actId="20577"/>
          <ac:spMkLst>
            <pc:docMk/>
            <pc:sldMk cId="3934335323" sldId="367"/>
            <ac:spMk id="19" creationId="{E5823DC2-665D-1B8B-AB63-66A7F6FC2BC1}"/>
          </ac:spMkLst>
        </pc:spChg>
        <pc:spChg chg="add del mod">
          <ac:chgData name="Sarah Hill" userId="bb17d36a-1bc7-4663-b593-0c0ef027c5fa" providerId="ADAL" clId="{CD47988D-AF2D-4274-B554-7FB8BF6D43F1}" dt="2022-08-04T19:19:29.818" v="3464"/>
          <ac:spMkLst>
            <pc:docMk/>
            <pc:sldMk cId="3934335323" sldId="367"/>
            <ac:spMk id="20" creationId="{0DFDBA43-BDB5-335A-87A2-CE0DD53ADE49}"/>
          </ac:spMkLst>
        </pc:spChg>
        <pc:spChg chg="mod">
          <ac:chgData name="Sarah Hill" userId="bb17d36a-1bc7-4663-b593-0c0ef027c5fa" providerId="ADAL" clId="{CD47988D-AF2D-4274-B554-7FB8BF6D43F1}" dt="2022-08-04T19:19:34.378" v="3465"/>
          <ac:spMkLst>
            <pc:docMk/>
            <pc:sldMk cId="3934335323" sldId="367"/>
            <ac:spMk id="22" creationId="{4942A238-7190-8FB1-5014-0F0C8BCE9204}"/>
          </ac:spMkLst>
        </pc:spChg>
        <pc:spChg chg="mod">
          <ac:chgData name="Sarah Hill" userId="bb17d36a-1bc7-4663-b593-0c0ef027c5fa" providerId="ADAL" clId="{CD47988D-AF2D-4274-B554-7FB8BF6D43F1}" dt="2022-08-04T19:19:34.378" v="3465"/>
          <ac:spMkLst>
            <pc:docMk/>
            <pc:sldMk cId="3934335323" sldId="367"/>
            <ac:spMk id="23" creationId="{33381465-668D-DB31-3281-276331C8E591}"/>
          </ac:spMkLst>
        </pc:spChg>
        <pc:spChg chg="mod">
          <ac:chgData name="Sarah Hill" userId="bb17d36a-1bc7-4663-b593-0c0ef027c5fa" providerId="ADAL" clId="{CD47988D-AF2D-4274-B554-7FB8BF6D43F1}" dt="2022-08-04T19:20:56.784" v="3494"/>
          <ac:spMkLst>
            <pc:docMk/>
            <pc:sldMk cId="3934335323" sldId="367"/>
            <ac:spMk id="25" creationId="{A3060688-353A-EA0F-33C4-9028AEB1C710}"/>
          </ac:spMkLst>
        </pc:spChg>
        <pc:spChg chg="mod">
          <ac:chgData name="Sarah Hill" userId="bb17d36a-1bc7-4663-b593-0c0ef027c5fa" providerId="ADAL" clId="{CD47988D-AF2D-4274-B554-7FB8BF6D43F1}" dt="2022-08-04T19:20:56.784" v="3494"/>
          <ac:spMkLst>
            <pc:docMk/>
            <pc:sldMk cId="3934335323" sldId="367"/>
            <ac:spMk id="26" creationId="{C3324A6B-74C1-AF06-61E1-08B0A2532C7D}"/>
          </ac:spMkLst>
        </pc:spChg>
        <pc:spChg chg="mod">
          <ac:chgData name="Sarah Hill" userId="bb17d36a-1bc7-4663-b593-0c0ef027c5fa" providerId="ADAL" clId="{CD47988D-AF2D-4274-B554-7FB8BF6D43F1}" dt="2022-08-04T19:22:51.422" v="3552"/>
          <ac:spMkLst>
            <pc:docMk/>
            <pc:sldMk cId="3934335323" sldId="367"/>
            <ac:spMk id="28" creationId="{1E0806E6-DBD1-A38D-AF48-8DE22F704C1C}"/>
          </ac:spMkLst>
        </pc:spChg>
        <pc:spChg chg="mod">
          <ac:chgData name="Sarah Hill" userId="bb17d36a-1bc7-4663-b593-0c0ef027c5fa" providerId="ADAL" clId="{CD47988D-AF2D-4274-B554-7FB8BF6D43F1}" dt="2022-08-04T19:22:51.422" v="3552"/>
          <ac:spMkLst>
            <pc:docMk/>
            <pc:sldMk cId="3934335323" sldId="367"/>
            <ac:spMk id="29" creationId="{14FECCC1-BFB8-22B2-B2FB-B4CB1E802936}"/>
          </ac:spMkLst>
        </pc:spChg>
        <pc:spChg chg="mod">
          <ac:chgData name="Sarah Hill" userId="bb17d36a-1bc7-4663-b593-0c0ef027c5fa" providerId="ADAL" clId="{CD47988D-AF2D-4274-B554-7FB8BF6D43F1}" dt="2022-08-04T19:24:04.530" v="3591"/>
          <ac:spMkLst>
            <pc:docMk/>
            <pc:sldMk cId="3934335323" sldId="367"/>
            <ac:spMk id="31" creationId="{5A92923A-AC32-5DE1-900F-D7F73E3E8E94}"/>
          </ac:spMkLst>
        </pc:spChg>
        <pc:spChg chg="mod">
          <ac:chgData name="Sarah Hill" userId="bb17d36a-1bc7-4663-b593-0c0ef027c5fa" providerId="ADAL" clId="{CD47988D-AF2D-4274-B554-7FB8BF6D43F1}" dt="2022-08-04T19:24:04.530" v="3591"/>
          <ac:spMkLst>
            <pc:docMk/>
            <pc:sldMk cId="3934335323" sldId="367"/>
            <ac:spMk id="32" creationId="{F271A352-7043-0708-B84F-D4F95FAD5132}"/>
          </ac:spMkLst>
        </pc:spChg>
        <pc:spChg chg="add mod">
          <ac:chgData name="Sarah Hill" userId="bb17d36a-1bc7-4663-b593-0c0ef027c5fa" providerId="ADAL" clId="{CD47988D-AF2D-4274-B554-7FB8BF6D43F1}" dt="2022-08-05T12:41:48.315" v="5381" actId="688"/>
          <ac:spMkLst>
            <pc:docMk/>
            <pc:sldMk cId="3934335323" sldId="367"/>
            <ac:spMk id="33" creationId="{90B7A36D-73B4-B53C-3267-BF73B6BB7002}"/>
          </ac:spMkLst>
        </pc:spChg>
        <pc:spChg chg="add mod">
          <ac:chgData name="Sarah Hill" userId="bb17d36a-1bc7-4663-b593-0c0ef027c5fa" providerId="ADAL" clId="{CD47988D-AF2D-4274-B554-7FB8BF6D43F1}" dt="2022-08-05T12:41:53.508" v="5382" actId="688"/>
          <ac:spMkLst>
            <pc:docMk/>
            <pc:sldMk cId="3934335323" sldId="367"/>
            <ac:spMk id="34" creationId="{6B19CA7E-0788-DC4C-50A8-217D3AEAA815}"/>
          </ac:spMkLst>
        </pc:spChg>
        <pc:spChg chg="add mod">
          <ac:chgData name="Sarah Hill" userId="bb17d36a-1bc7-4663-b593-0c0ef027c5fa" providerId="ADAL" clId="{CD47988D-AF2D-4274-B554-7FB8BF6D43F1}" dt="2022-08-05T12:42:01.473" v="5384" actId="688"/>
          <ac:spMkLst>
            <pc:docMk/>
            <pc:sldMk cId="3934335323" sldId="367"/>
            <ac:spMk id="35" creationId="{F7A99C8B-6788-5BF8-B2B7-56D9D9C8775B}"/>
          </ac:spMkLst>
        </pc:spChg>
        <pc:spChg chg="add mod">
          <ac:chgData name="Sarah Hill" userId="bb17d36a-1bc7-4663-b593-0c0ef027c5fa" providerId="ADAL" clId="{CD47988D-AF2D-4274-B554-7FB8BF6D43F1}" dt="2022-08-05T12:41:57.687" v="5383" actId="688"/>
          <ac:spMkLst>
            <pc:docMk/>
            <pc:sldMk cId="3934335323" sldId="367"/>
            <ac:spMk id="36" creationId="{2C50DFDE-1752-30C3-1F66-8569F53C405E}"/>
          </ac:spMkLst>
        </pc:spChg>
        <pc:spChg chg="add mod">
          <ac:chgData name="Sarah Hill" userId="bb17d36a-1bc7-4663-b593-0c0ef027c5fa" providerId="ADAL" clId="{CD47988D-AF2D-4274-B554-7FB8BF6D43F1}" dt="2022-08-05T12:41:39.093" v="5379" actId="688"/>
          <ac:spMkLst>
            <pc:docMk/>
            <pc:sldMk cId="3934335323" sldId="367"/>
            <ac:spMk id="37" creationId="{85238DEE-B2B2-7DC2-36AA-2D97D22A1113}"/>
          </ac:spMkLst>
        </pc:spChg>
        <pc:spChg chg="add mod">
          <ac:chgData name="Sarah Hill" userId="bb17d36a-1bc7-4663-b593-0c0ef027c5fa" providerId="ADAL" clId="{CD47988D-AF2D-4274-B554-7FB8BF6D43F1}" dt="2022-08-05T12:41:33.920" v="5378" actId="688"/>
          <ac:spMkLst>
            <pc:docMk/>
            <pc:sldMk cId="3934335323" sldId="367"/>
            <ac:spMk id="38" creationId="{FBE6326C-25B4-5005-5C51-4A143BE7A9AB}"/>
          </ac:spMkLst>
        </pc:spChg>
        <pc:spChg chg="add mod">
          <ac:chgData name="Sarah Hill" userId="bb17d36a-1bc7-4663-b593-0c0ef027c5fa" providerId="ADAL" clId="{CD47988D-AF2D-4274-B554-7FB8BF6D43F1}" dt="2022-08-05T12:42:04.884" v="5385" actId="688"/>
          <ac:spMkLst>
            <pc:docMk/>
            <pc:sldMk cId="3934335323" sldId="367"/>
            <ac:spMk id="39" creationId="{431C512B-F991-13D5-EAC5-29FF121F5BCF}"/>
          </ac:spMkLst>
        </pc:spChg>
        <pc:spChg chg="add mod">
          <ac:chgData name="Sarah Hill" userId="bb17d36a-1bc7-4663-b593-0c0ef027c5fa" providerId="ADAL" clId="{CD47988D-AF2D-4274-B554-7FB8BF6D43F1}" dt="2022-08-05T12:41:27.099" v="5377" actId="688"/>
          <ac:spMkLst>
            <pc:docMk/>
            <pc:sldMk cId="3934335323" sldId="367"/>
            <ac:spMk id="40" creationId="{FDFDFA4E-317F-27E7-5F1F-36A2E8897535}"/>
          </ac:spMkLst>
        </pc:spChg>
        <pc:spChg chg="add mod">
          <ac:chgData name="Sarah Hill" userId="bb17d36a-1bc7-4663-b593-0c0ef027c5fa" providerId="ADAL" clId="{CD47988D-AF2D-4274-B554-7FB8BF6D43F1}" dt="2022-08-05T12:42:08.312" v="5386" actId="688"/>
          <ac:spMkLst>
            <pc:docMk/>
            <pc:sldMk cId="3934335323" sldId="367"/>
            <ac:spMk id="41" creationId="{D0A27807-A56E-0F9E-CDE7-EC20AE3A97AC}"/>
          </ac:spMkLst>
        </pc:spChg>
        <pc:spChg chg="mod">
          <ac:chgData name="Sarah Hill" userId="bb17d36a-1bc7-4663-b593-0c0ef027c5fa" providerId="ADAL" clId="{CD47988D-AF2D-4274-B554-7FB8BF6D43F1}" dt="2022-08-04T19:35:13.672" v="3731"/>
          <ac:spMkLst>
            <pc:docMk/>
            <pc:sldMk cId="3934335323" sldId="367"/>
            <ac:spMk id="43" creationId="{57DF09AE-8781-14CC-1753-F870499BEF1F}"/>
          </ac:spMkLst>
        </pc:spChg>
        <pc:spChg chg="mod">
          <ac:chgData name="Sarah Hill" userId="bb17d36a-1bc7-4663-b593-0c0ef027c5fa" providerId="ADAL" clId="{CD47988D-AF2D-4274-B554-7FB8BF6D43F1}" dt="2022-08-04T19:36:09.662" v="3784" actId="1076"/>
          <ac:spMkLst>
            <pc:docMk/>
            <pc:sldMk cId="3934335323" sldId="367"/>
            <ac:spMk id="44" creationId="{45BA9898-CC55-40ED-AE98-85A056197002}"/>
          </ac:spMkLst>
        </pc:spChg>
        <pc:grpChg chg="add mod">
          <ac:chgData name="Sarah Hill" userId="bb17d36a-1bc7-4663-b593-0c0ef027c5fa" providerId="ADAL" clId="{CD47988D-AF2D-4274-B554-7FB8BF6D43F1}" dt="2022-08-04T19:25:45.415" v="3630" actId="1076"/>
          <ac:grpSpMkLst>
            <pc:docMk/>
            <pc:sldMk cId="3934335323" sldId="367"/>
            <ac:grpSpMk id="10" creationId="{BAD92733-60F2-7580-4055-FE4A53B59284}"/>
          </ac:grpSpMkLst>
        </pc:grpChg>
        <pc:grpChg chg="add mod">
          <ac:chgData name="Sarah Hill" userId="bb17d36a-1bc7-4663-b593-0c0ef027c5fa" providerId="ADAL" clId="{CD47988D-AF2D-4274-B554-7FB8BF6D43F1}" dt="2022-08-04T19:38:38.474" v="3912" actId="1076"/>
          <ac:grpSpMkLst>
            <pc:docMk/>
            <pc:sldMk cId="3934335323" sldId="367"/>
            <ac:grpSpMk id="14" creationId="{A987F18B-CB39-7DC0-53BE-74D68D88B4C9}"/>
          </ac:grpSpMkLst>
        </pc:grpChg>
        <pc:grpChg chg="add mod">
          <ac:chgData name="Sarah Hill" userId="bb17d36a-1bc7-4663-b593-0c0ef027c5fa" providerId="ADAL" clId="{CD47988D-AF2D-4274-B554-7FB8BF6D43F1}" dt="2022-08-04T19:35:04.842" v="3730" actId="1076"/>
          <ac:grpSpMkLst>
            <pc:docMk/>
            <pc:sldMk cId="3934335323" sldId="367"/>
            <ac:grpSpMk id="17" creationId="{5EC7B3E3-DF60-6B38-5412-F132C09CF019}"/>
          </ac:grpSpMkLst>
        </pc:grpChg>
        <pc:grpChg chg="add mod">
          <ac:chgData name="Sarah Hill" userId="bb17d36a-1bc7-4663-b593-0c0ef027c5fa" providerId="ADAL" clId="{CD47988D-AF2D-4274-B554-7FB8BF6D43F1}" dt="2022-08-04T19:26:29.496" v="3649" actId="1076"/>
          <ac:grpSpMkLst>
            <pc:docMk/>
            <pc:sldMk cId="3934335323" sldId="367"/>
            <ac:grpSpMk id="21" creationId="{477D9746-645B-2F14-A432-E0F52EADC02F}"/>
          </ac:grpSpMkLst>
        </pc:grpChg>
        <pc:grpChg chg="add mod">
          <ac:chgData name="Sarah Hill" userId="bb17d36a-1bc7-4663-b593-0c0ef027c5fa" providerId="ADAL" clId="{CD47988D-AF2D-4274-B554-7FB8BF6D43F1}" dt="2022-08-04T19:26:01.396" v="3643" actId="1076"/>
          <ac:grpSpMkLst>
            <pc:docMk/>
            <pc:sldMk cId="3934335323" sldId="367"/>
            <ac:grpSpMk id="24" creationId="{053F703A-DAFD-1A5E-98D7-06420C4BB6EF}"/>
          </ac:grpSpMkLst>
        </pc:grpChg>
        <pc:grpChg chg="add mod">
          <ac:chgData name="Sarah Hill" userId="bb17d36a-1bc7-4663-b593-0c0ef027c5fa" providerId="ADAL" clId="{CD47988D-AF2D-4274-B554-7FB8BF6D43F1}" dt="2022-08-04T19:26:09.801" v="3644" actId="1076"/>
          <ac:grpSpMkLst>
            <pc:docMk/>
            <pc:sldMk cId="3934335323" sldId="367"/>
            <ac:grpSpMk id="27" creationId="{87C77A6B-608D-6D37-B771-C264824829B8}"/>
          </ac:grpSpMkLst>
        </pc:grpChg>
        <pc:grpChg chg="add mod">
          <ac:chgData name="Sarah Hill" userId="bb17d36a-1bc7-4663-b593-0c0ef027c5fa" providerId="ADAL" clId="{CD47988D-AF2D-4274-B554-7FB8BF6D43F1}" dt="2022-08-04T19:38:32.286" v="3911" actId="1076"/>
          <ac:grpSpMkLst>
            <pc:docMk/>
            <pc:sldMk cId="3934335323" sldId="367"/>
            <ac:grpSpMk id="30" creationId="{58CAC1D5-5857-5049-6E66-316B742BDF72}"/>
          </ac:grpSpMkLst>
        </pc:grpChg>
        <pc:grpChg chg="add mod">
          <ac:chgData name="Sarah Hill" userId="bb17d36a-1bc7-4663-b593-0c0ef027c5fa" providerId="ADAL" clId="{CD47988D-AF2D-4274-B554-7FB8BF6D43F1}" dt="2022-08-04T19:36:23.431" v="3786" actId="1076"/>
          <ac:grpSpMkLst>
            <pc:docMk/>
            <pc:sldMk cId="3934335323" sldId="367"/>
            <ac:grpSpMk id="42" creationId="{9ED3195B-9CA2-F22F-A76C-38C3171646A2}"/>
          </ac:grpSpMkLst>
        </pc:grpChg>
        <pc:picChg chg="add del mod">
          <ac:chgData name="Sarah Hill" userId="bb17d36a-1bc7-4663-b593-0c0ef027c5fa" providerId="ADAL" clId="{CD47988D-AF2D-4274-B554-7FB8BF6D43F1}" dt="2022-08-04T19:36:13.665" v="3785" actId="478"/>
          <ac:picMkLst>
            <pc:docMk/>
            <pc:sldMk cId="3934335323" sldId="367"/>
            <ac:picMk id="12" creationId="{D8333C1A-04B0-B6E0-57BB-5E9F17E0F689}"/>
          </ac:picMkLst>
        </pc:picChg>
        <pc:picChg chg="add mod">
          <ac:chgData name="Sarah Hill" userId="bb17d36a-1bc7-4663-b593-0c0ef027c5fa" providerId="ADAL" clId="{CD47988D-AF2D-4274-B554-7FB8BF6D43F1}" dt="2022-08-04T19:26:59.827" v="3653" actId="1076"/>
          <ac:picMkLst>
            <pc:docMk/>
            <pc:sldMk cId="3934335323" sldId="367"/>
            <ac:picMk id="13" creationId="{9187C86B-3923-2419-1D02-628A06F93766}"/>
          </ac:picMkLst>
        </pc:picChg>
      </pc:sldChg>
    </pc:docChg>
  </pc:docChgLst>
  <pc:docChgLst>
    <pc:chgData name="Jennifer Limburg" userId="S::jennifer.limburg@mlhu.on.ca::8b8c9f55-490f-4e81-8554-0f86498f994b" providerId="AD" clId="Web-{B4C0458A-33FC-3396-FA0B-054A737961E8}"/>
    <pc:docChg chg="modSld">
      <pc:chgData name="Jennifer Limburg" userId="S::jennifer.limburg@mlhu.on.ca::8b8c9f55-490f-4e81-8554-0f86498f994b" providerId="AD" clId="Web-{B4C0458A-33FC-3396-FA0B-054A737961E8}" dt="2022-08-23T20:25:15.624" v="156"/>
      <pc:docMkLst>
        <pc:docMk/>
      </pc:docMkLst>
      <pc:sldChg chg="modNotes">
        <pc:chgData name="Jennifer Limburg" userId="S::jennifer.limburg@mlhu.on.ca::8b8c9f55-490f-4e81-8554-0f86498f994b" providerId="AD" clId="Web-{B4C0458A-33FC-3396-FA0B-054A737961E8}" dt="2022-08-23T20:25:15.624" v="156"/>
        <pc:sldMkLst>
          <pc:docMk/>
          <pc:sldMk cId="745996931" sldId="358"/>
        </pc:sldMkLst>
      </pc:sldChg>
    </pc:docChg>
  </pc:docChgLst>
  <pc:docChgLst>
    <pc:chgData name="Sarah Hill" userId="S::sarah.hill@mlhu.on.ca::bb17d36a-1bc7-4663-b593-0c0ef027c5fa" providerId="AD" clId="Web-{14EB2FA7-000C-FAB5-1D0E-6C3E23D35993}"/>
    <pc:docChg chg="modSld">
      <pc:chgData name="Sarah Hill" userId="S::sarah.hill@mlhu.on.ca::bb17d36a-1bc7-4663-b593-0c0ef027c5fa" providerId="AD" clId="Web-{14EB2FA7-000C-FAB5-1D0E-6C3E23D35993}" dt="2022-09-22T15:45:49.265" v="48"/>
      <pc:docMkLst>
        <pc:docMk/>
      </pc:docMkLst>
      <pc:sldChg chg="modNotes">
        <pc:chgData name="Sarah Hill" userId="S::sarah.hill@mlhu.on.ca::bb17d36a-1bc7-4663-b593-0c0ef027c5fa" providerId="AD" clId="Web-{14EB2FA7-000C-FAB5-1D0E-6C3E23D35993}" dt="2022-09-22T15:45:49.265" v="48"/>
        <pc:sldMkLst>
          <pc:docMk/>
          <pc:sldMk cId="2406935893" sldId="365"/>
        </pc:sldMkLst>
      </pc:sldChg>
    </pc:docChg>
  </pc:docChgLst>
  <pc:docChgLst>
    <pc:chgData name="Jennifer Limburg" userId="8b8c9f55-490f-4e81-8554-0f86498f994b" providerId="ADAL" clId="{F2415919-6D10-4E0E-8AB4-2B0ED7706EB0}"/>
    <pc:docChg chg="modSld">
      <pc:chgData name="Jennifer Limburg" userId="8b8c9f55-490f-4e81-8554-0f86498f994b" providerId="ADAL" clId="{F2415919-6D10-4E0E-8AB4-2B0ED7706EB0}" dt="2022-08-25T17:35:08.015" v="83" actId="20577"/>
      <pc:docMkLst>
        <pc:docMk/>
      </pc:docMkLst>
      <pc:sldChg chg="modSp modNotesTx">
        <pc:chgData name="Jennifer Limburg" userId="8b8c9f55-490f-4e81-8554-0f86498f994b" providerId="ADAL" clId="{F2415919-6D10-4E0E-8AB4-2B0ED7706EB0}" dt="2022-08-25T17:35:08.015" v="83" actId="20577"/>
        <pc:sldMkLst>
          <pc:docMk/>
          <pc:sldMk cId="0" sldId="319"/>
        </pc:sldMkLst>
        <pc:spChg chg="mod">
          <ac:chgData name="Jennifer Limburg" userId="8b8c9f55-490f-4e81-8554-0f86498f994b" providerId="ADAL" clId="{F2415919-6D10-4E0E-8AB4-2B0ED7706EB0}" dt="2022-08-25T17:34:46.892" v="58" actId="14100"/>
          <ac:spMkLst>
            <pc:docMk/>
            <pc:sldMk cId="0" sldId="319"/>
            <ac:spMk id="3" creationId="{3C7224B8-6EEB-4512-936E-B85BB57947C8}"/>
          </ac:spMkLst>
        </pc:spChg>
      </pc:sldChg>
    </pc:docChg>
  </pc:docChgLst>
  <pc:docChgLst>
    <pc:chgData name="Sarah Hill" userId="S::sarah.hill@mlhu.on.ca::bb17d36a-1bc7-4663-b593-0c0ef027c5fa" providerId="AD" clId="Web-{DDF44E1F-A25C-0C5C-1968-3DC615568612}"/>
    <pc:docChg chg="modSld">
      <pc:chgData name="Sarah Hill" userId="S::sarah.hill@mlhu.on.ca::bb17d36a-1bc7-4663-b593-0c0ef027c5fa" providerId="AD" clId="Web-{DDF44E1F-A25C-0C5C-1968-3DC615568612}" dt="2022-08-23T19:41:16.409" v="11"/>
      <pc:docMkLst>
        <pc:docMk/>
      </pc:docMkLst>
      <pc:sldChg chg="modNotes">
        <pc:chgData name="Sarah Hill" userId="S::sarah.hill@mlhu.on.ca::bb17d36a-1bc7-4663-b593-0c0ef027c5fa" providerId="AD" clId="Web-{DDF44E1F-A25C-0C5C-1968-3DC615568612}" dt="2022-08-23T19:41:16.409" v="11"/>
        <pc:sldMkLst>
          <pc:docMk/>
          <pc:sldMk cId="745996931" sldId="358"/>
        </pc:sldMkLst>
      </pc:sldChg>
    </pc:docChg>
  </pc:docChgLst>
  <pc:docChgLst>
    <pc:chgData name="Sarah Hill" userId="bb17d36a-1bc7-4663-b593-0c0ef027c5fa" providerId="ADAL" clId="{60436DD0-7030-4458-9D07-CB85BAA95A51}"/>
    <pc:docChg chg="undo custSel addSld delSld modSld sldOrd">
      <pc:chgData name="Sarah Hill" userId="bb17d36a-1bc7-4663-b593-0c0ef027c5fa" providerId="ADAL" clId="{60436DD0-7030-4458-9D07-CB85BAA95A51}" dt="2022-08-23T19:33:16.562" v="1655" actId="14100"/>
      <pc:docMkLst>
        <pc:docMk/>
      </pc:docMkLst>
      <pc:sldChg chg="modSp mod modNotesTx">
        <pc:chgData name="Sarah Hill" userId="bb17d36a-1bc7-4663-b593-0c0ef027c5fa" providerId="ADAL" clId="{60436DD0-7030-4458-9D07-CB85BAA95A51}" dt="2022-08-23T17:57:57.261" v="86"/>
        <pc:sldMkLst>
          <pc:docMk/>
          <pc:sldMk cId="842927804" sldId="256"/>
        </pc:sldMkLst>
        <pc:spChg chg="mod">
          <ac:chgData name="Sarah Hill" userId="bb17d36a-1bc7-4663-b593-0c0ef027c5fa" providerId="ADAL" clId="{60436DD0-7030-4458-9D07-CB85BAA95A51}" dt="2022-08-23T17:57:27.587" v="85" actId="20577"/>
          <ac:spMkLst>
            <pc:docMk/>
            <pc:sldMk cId="842927804" sldId="256"/>
            <ac:spMk id="3" creationId="{6F1E83FF-BD7A-4273-2E12-B182FC055BD1}"/>
          </ac:spMkLst>
        </pc:spChg>
      </pc:sldChg>
      <pc:sldChg chg="ord modNotesTx">
        <pc:chgData name="Sarah Hill" userId="bb17d36a-1bc7-4663-b593-0c0ef027c5fa" providerId="ADAL" clId="{60436DD0-7030-4458-9D07-CB85BAA95A51}" dt="2022-08-23T19:01:35.926" v="732"/>
        <pc:sldMkLst>
          <pc:docMk/>
          <pc:sldMk cId="636165987" sldId="304"/>
        </pc:sldMkLst>
      </pc:sldChg>
      <pc:sldChg chg="del mod modShow modNotesTx">
        <pc:chgData name="Sarah Hill" userId="bb17d36a-1bc7-4663-b593-0c0ef027c5fa" providerId="ADAL" clId="{60436DD0-7030-4458-9D07-CB85BAA95A51}" dt="2022-08-23T18:48:48.079" v="727" actId="47"/>
        <pc:sldMkLst>
          <pc:docMk/>
          <pc:sldMk cId="1372351073" sldId="312"/>
        </pc:sldMkLst>
      </pc:sldChg>
      <pc:sldChg chg="mod modShow modNotesTx">
        <pc:chgData name="Sarah Hill" userId="bb17d36a-1bc7-4663-b593-0c0ef027c5fa" providerId="ADAL" clId="{60436DD0-7030-4458-9D07-CB85BAA95A51}" dt="2022-08-23T19:12:09.843" v="851" actId="113"/>
        <pc:sldMkLst>
          <pc:docMk/>
          <pc:sldMk cId="2927620707" sldId="318"/>
        </pc:sldMkLst>
      </pc:sldChg>
      <pc:sldChg chg="modSp mod">
        <pc:chgData name="Sarah Hill" userId="bb17d36a-1bc7-4663-b593-0c0ef027c5fa" providerId="ADAL" clId="{60436DD0-7030-4458-9D07-CB85BAA95A51}" dt="2022-08-23T18:22:15.362" v="595" actId="1076"/>
        <pc:sldMkLst>
          <pc:docMk/>
          <pc:sldMk cId="0" sldId="319"/>
        </pc:sldMkLst>
        <pc:spChg chg="mod">
          <ac:chgData name="Sarah Hill" userId="bb17d36a-1bc7-4663-b593-0c0ef027c5fa" providerId="ADAL" clId="{60436DD0-7030-4458-9D07-CB85BAA95A51}" dt="2022-08-23T18:22:08.740" v="593" actId="1076"/>
          <ac:spMkLst>
            <pc:docMk/>
            <pc:sldMk cId="0" sldId="319"/>
            <ac:spMk id="3" creationId="{3C7224B8-6EEB-4512-936E-B85BB57947C8}"/>
          </ac:spMkLst>
        </pc:spChg>
        <pc:spChg chg="mod">
          <ac:chgData name="Sarah Hill" userId="bb17d36a-1bc7-4663-b593-0c0ef027c5fa" providerId="ADAL" clId="{60436DD0-7030-4458-9D07-CB85BAA95A51}" dt="2022-08-23T18:22:15.362" v="595" actId="1076"/>
          <ac:spMkLst>
            <pc:docMk/>
            <pc:sldMk cId="0" sldId="319"/>
            <ac:spMk id="41986" creationId="{6732C235-754D-4C1E-AB10-364506BE0437}"/>
          </ac:spMkLst>
        </pc:spChg>
      </pc:sldChg>
      <pc:sldChg chg="del mod modShow modNotesTx">
        <pc:chgData name="Sarah Hill" userId="bb17d36a-1bc7-4663-b593-0c0ef027c5fa" providerId="ADAL" clId="{60436DD0-7030-4458-9D07-CB85BAA95A51}" dt="2022-08-23T19:29:14.901" v="1612" actId="47"/>
        <pc:sldMkLst>
          <pc:docMk/>
          <pc:sldMk cId="2783829256" sldId="338"/>
        </pc:sldMkLst>
      </pc:sldChg>
      <pc:sldChg chg="modSp del mod">
        <pc:chgData name="Sarah Hill" userId="bb17d36a-1bc7-4663-b593-0c0ef027c5fa" providerId="ADAL" clId="{60436DD0-7030-4458-9D07-CB85BAA95A51}" dt="2022-08-23T18:20:43.946" v="564" actId="47"/>
        <pc:sldMkLst>
          <pc:docMk/>
          <pc:sldMk cId="3998251837" sldId="351"/>
        </pc:sldMkLst>
        <pc:spChg chg="mod">
          <ac:chgData name="Sarah Hill" userId="bb17d36a-1bc7-4663-b593-0c0ef027c5fa" providerId="ADAL" clId="{60436DD0-7030-4458-9D07-CB85BAA95A51}" dt="2022-08-23T18:13:56.760" v="428" actId="20577"/>
          <ac:spMkLst>
            <pc:docMk/>
            <pc:sldMk cId="3998251837" sldId="351"/>
            <ac:spMk id="3" creationId="{00000000-0000-0000-0000-000000000000}"/>
          </ac:spMkLst>
        </pc:spChg>
        <pc:picChg chg="mod">
          <ac:chgData name="Sarah Hill" userId="bb17d36a-1bc7-4663-b593-0c0ef027c5fa" providerId="ADAL" clId="{60436DD0-7030-4458-9D07-CB85BAA95A51}" dt="2022-08-23T18:13:05.273" v="425" actId="1076"/>
          <ac:picMkLst>
            <pc:docMk/>
            <pc:sldMk cId="3998251837" sldId="351"/>
            <ac:picMk id="2" creationId="{00000000-0000-0000-0000-000000000000}"/>
          </ac:picMkLst>
        </pc:picChg>
      </pc:sldChg>
      <pc:sldChg chg="del">
        <pc:chgData name="Sarah Hill" userId="bb17d36a-1bc7-4663-b593-0c0ef027c5fa" providerId="ADAL" clId="{60436DD0-7030-4458-9D07-CB85BAA95A51}" dt="2022-08-23T19:16:01.540" v="1121" actId="47"/>
        <pc:sldMkLst>
          <pc:docMk/>
          <pc:sldMk cId="1585787629" sldId="352"/>
        </pc:sldMkLst>
      </pc:sldChg>
      <pc:sldChg chg="delSp modSp mod">
        <pc:chgData name="Sarah Hill" userId="bb17d36a-1bc7-4663-b593-0c0ef027c5fa" providerId="ADAL" clId="{60436DD0-7030-4458-9D07-CB85BAA95A51}" dt="2022-08-23T19:33:16.562" v="1655" actId="14100"/>
        <pc:sldMkLst>
          <pc:docMk/>
          <pc:sldMk cId="2717221021" sldId="355"/>
        </pc:sldMkLst>
        <pc:spChg chg="mod">
          <ac:chgData name="Sarah Hill" userId="bb17d36a-1bc7-4663-b593-0c0ef027c5fa" providerId="ADAL" clId="{60436DD0-7030-4458-9D07-CB85BAA95A51}" dt="2022-08-23T18:19:46.343" v="558" actId="1076"/>
          <ac:spMkLst>
            <pc:docMk/>
            <pc:sldMk cId="2717221021" sldId="355"/>
            <ac:spMk id="2" creationId="{00000000-0000-0000-0000-000000000000}"/>
          </ac:spMkLst>
        </pc:spChg>
        <pc:spChg chg="mod">
          <ac:chgData name="Sarah Hill" userId="bb17d36a-1bc7-4663-b593-0c0ef027c5fa" providerId="ADAL" clId="{60436DD0-7030-4458-9D07-CB85BAA95A51}" dt="2022-08-23T19:33:16.562" v="1655" actId="14100"/>
          <ac:spMkLst>
            <pc:docMk/>
            <pc:sldMk cId="2717221021" sldId="355"/>
            <ac:spMk id="3" creationId="{00000000-0000-0000-0000-000000000000}"/>
          </ac:spMkLst>
        </pc:spChg>
        <pc:picChg chg="del mod">
          <ac:chgData name="Sarah Hill" userId="bb17d36a-1bc7-4663-b593-0c0ef027c5fa" providerId="ADAL" clId="{60436DD0-7030-4458-9D07-CB85BAA95A51}" dt="2022-08-23T19:33:09.579" v="1654" actId="478"/>
          <ac:picMkLst>
            <pc:docMk/>
            <pc:sldMk cId="2717221021" sldId="355"/>
            <ac:picMk id="4" creationId="{F1D734C2-5065-4E90-9A67-273877473935}"/>
          </ac:picMkLst>
        </pc:picChg>
      </pc:sldChg>
      <pc:sldChg chg="modNotesTx">
        <pc:chgData name="Sarah Hill" userId="bb17d36a-1bc7-4663-b593-0c0ef027c5fa" providerId="ADAL" clId="{60436DD0-7030-4458-9D07-CB85BAA95A51}" dt="2022-08-23T19:29:09.265" v="1611" actId="20577"/>
        <pc:sldMkLst>
          <pc:docMk/>
          <pc:sldMk cId="745996931" sldId="358"/>
        </pc:sldMkLst>
      </pc:sldChg>
      <pc:sldChg chg="modSp mod">
        <pc:chgData name="Sarah Hill" userId="bb17d36a-1bc7-4663-b593-0c0ef027c5fa" providerId="ADAL" clId="{60436DD0-7030-4458-9D07-CB85BAA95A51}" dt="2022-08-23T19:04:00.151" v="777" actId="13926"/>
        <pc:sldMkLst>
          <pc:docMk/>
          <pc:sldMk cId="3805859530" sldId="359"/>
        </pc:sldMkLst>
        <pc:spChg chg="mod">
          <ac:chgData name="Sarah Hill" userId="bb17d36a-1bc7-4663-b593-0c0ef027c5fa" providerId="ADAL" clId="{60436DD0-7030-4458-9D07-CB85BAA95A51}" dt="2022-08-23T19:04:00.151" v="777" actId="13926"/>
          <ac:spMkLst>
            <pc:docMk/>
            <pc:sldMk cId="3805859530" sldId="359"/>
            <ac:spMk id="3" creationId="{128F0A65-E470-4C12-9B8F-0940FFF1B873}"/>
          </ac:spMkLst>
        </pc:spChg>
      </pc:sldChg>
      <pc:sldChg chg="modSp mod">
        <pc:chgData name="Sarah Hill" userId="bb17d36a-1bc7-4663-b593-0c0ef027c5fa" providerId="ADAL" clId="{60436DD0-7030-4458-9D07-CB85BAA95A51}" dt="2022-08-23T19:06:20.012" v="786" actId="14100"/>
        <pc:sldMkLst>
          <pc:docMk/>
          <pc:sldMk cId="1957935759" sldId="360"/>
        </pc:sldMkLst>
        <pc:spChg chg="mod">
          <ac:chgData name="Sarah Hill" userId="bb17d36a-1bc7-4663-b593-0c0ef027c5fa" providerId="ADAL" clId="{60436DD0-7030-4458-9D07-CB85BAA95A51}" dt="2022-08-23T19:06:20.012" v="786" actId="14100"/>
          <ac:spMkLst>
            <pc:docMk/>
            <pc:sldMk cId="1957935759" sldId="360"/>
            <ac:spMk id="3" creationId="{601720A3-AD65-3D79-74F5-658BEE72E35C}"/>
          </ac:spMkLst>
        </pc:spChg>
      </pc:sldChg>
      <pc:sldChg chg="del mod modShow">
        <pc:chgData name="Sarah Hill" userId="bb17d36a-1bc7-4663-b593-0c0ef027c5fa" providerId="ADAL" clId="{60436DD0-7030-4458-9D07-CB85BAA95A51}" dt="2022-08-23T18:28:06.038" v="596" actId="47"/>
        <pc:sldMkLst>
          <pc:docMk/>
          <pc:sldMk cId="3726402769" sldId="361"/>
        </pc:sldMkLst>
      </pc:sldChg>
      <pc:sldChg chg="del mod modShow">
        <pc:chgData name="Sarah Hill" userId="bb17d36a-1bc7-4663-b593-0c0ef027c5fa" providerId="ADAL" clId="{60436DD0-7030-4458-9D07-CB85BAA95A51}" dt="2022-08-23T19:31:42.521" v="1614" actId="47"/>
        <pc:sldMkLst>
          <pc:docMk/>
          <pc:sldMk cId="135842061" sldId="362"/>
        </pc:sldMkLst>
      </pc:sldChg>
      <pc:sldChg chg="modNotesTx">
        <pc:chgData name="Sarah Hill" userId="bb17d36a-1bc7-4663-b593-0c0ef027c5fa" providerId="ADAL" clId="{60436DD0-7030-4458-9D07-CB85BAA95A51}" dt="2022-08-23T18:46:32.499" v="718" actId="113"/>
        <pc:sldMkLst>
          <pc:docMk/>
          <pc:sldMk cId="2406935893" sldId="365"/>
        </pc:sldMkLst>
      </pc:sldChg>
      <pc:sldChg chg="modSp mod modNotesTx">
        <pc:chgData name="Sarah Hill" userId="bb17d36a-1bc7-4663-b593-0c0ef027c5fa" providerId="ADAL" clId="{60436DD0-7030-4458-9D07-CB85BAA95A51}" dt="2022-08-23T18:46:56.452" v="726" actId="20577"/>
        <pc:sldMkLst>
          <pc:docMk/>
          <pc:sldMk cId="2980725361" sldId="366"/>
        </pc:sldMkLst>
        <pc:spChg chg="mod">
          <ac:chgData name="Sarah Hill" userId="bb17d36a-1bc7-4663-b593-0c0ef027c5fa" providerId="ADAL" clId="{60436DD0-7030-4458-9D07-CB85BAA95A51}" dt="2022-08-23T18:40:33.814" v="645" actId="20577"/>
          <ac:spMkLst>
            <pc:docMk/>
            <pc:sldMk cId="2980725361" sldId="366"/>
            <ac:spMk id="3" creationId="{00000000-0000-0000-0000-000000000000}"/>
          </ac:spMkLst>
        </pc:spChg>
      </pc:sldChg>
      <pc:sldChg chg="del mod modShow modNotesTx">
        <pc:chgData name="Sarah Hill" userId="bb17d36a-1bc7-4663-b593-0c0ef027c5fa" providerId="ADAL" clId="{60436DD0-7030-4458-9D07-CB85BAA95A51}" dt="2022-08-23T18:50:41.240" v="730" actId="2696"/>
        <pc:sldMkLst>
          <pc:docMk/>
          <pc:sldMk cId="1807157009" sldId="368"/>
        </pc:sldMkLst>
      </pc:sldChg>
      <pc:sldChg chg="addSp delSp modSp new mod modNotesTx">
        <pc:chgData name="Sarah Hill" userId="bb17d36a-1bc7-4663-b593-0c0ef027c5fa" providerId="ADAL" clId="{60436DD0-7030-4458-9D07-CB85BAA95A51}" dt="2022-08-23T19:29:30.564" v="1613" actId="207"/>
        <pc:sldMkLst>
          <pc:docMk/>
          <pc:sldMk cId="126317495" sldId="369"/>
        </pc:sldMkLst>
        <pc:spChg chg="mod">
          <ac:chgData name="Sarah Hill" userId="bb17d36a-1bc7-4663-b593-0c0ef027c5fa" providerId="ADAL" clId="{60436DD0-7030-4458-9D07-CB85BAA95A51}" dt="2022-08-23T18:15:07.200" v="435" actId="1076"/>
          <ac:spMkLst>
            <pc:docMk/>
            <pc:sldMk cId="126317495" sldId="369"/>
            <ac:spMk id="2" creationId="{BE32E16F-3A65-DDFD-01DD-D164BD100187}"/>
          </ac:spMkLst>
        </pc:spChg>
        <pc:spChg chg="add del mod">
          <ac:chgData name="Sarah Hill" userId="bb17d36a-1bc7-4663-b593-0c0ef027c5fa" providerId="ADAL" clId="{60436DD0-7030-4458-9D07-CB85BAA95A51}" dt="2022-08-23T18:17:26.565" v="459" actId="478"/>
          <ac:spMkLst>
            <pc:docMk/>
            <pc:sldMk cId="126317495" sldId="369"/>
            <ac:spMk id="3" creationId="{0FF2ECD3-5337-B49C-4A81-AC01E51A4AD5}"/>
          </ac:spMkLst>
        </pc:spChg>
        <pc:spChg chg="add del mod">
          <ac:chgData name="Sarah Hill" userId="bb17d36a-1bc7-4663-b593-0c0ef027c5fa" providerId="ADAL" clId="{60436DD0-7030-4458-9D07-CB85BAA95A51}" dt="2022-08-23T18:17:19.981" v="456" actId="478"/>
          <ac:spMkLst>
            <pc:docMk/>
            <pc:sldMk cId="126317495" sldId="369"/>
            <ac:spMk id="4" creationId="{69F90253-C575-4C64-FDDE-0C93B65D5A55}"/>
          </ac:spMkLst>
        </pc:spChg>
        <pc:spChg chg="add del mod">
          <ac:chgData name="Sarah Hill" userId="bb17d36a-1bc7-4663-b593-0c0ef027c5fa" providerId="ADAL" clId="{60436DD0-7030-4458-9D07-CB85BAA95A51}" dt="2022-08-23T18:17:24.652" v="458" actId="478"/>
          <ac:spMkLst>
            <pc:docMk/>
            <pc:sldMk cId="126317495" sldId="369"/>
            <ac:spMk id="5" creationId="{B1C59E87-A6D8-9464-423D-A2BA9E87622A}"/>
          </ac:spMkLst>
        </pc:spChg>
        <pc:spChg chg="add mod">
          <ac:chgData name="Sarah Hill" userId="bb17d36a-1bc7-4663-b593-0c0ef027c5fa" providerId="ADAL" clId="{60436DD0-7030-4458-9D07-CB85BAA95A51}" dt="2022-08-23T19:29:30.564" v="1613" actId="207"/>
          <ac:spMkLst>
            <pc:docMk/>
            <pc:sldMk cId="126317495" sldId="369"/>
            <ac:spMk id="6" creationId="{F9BB5D62-9FFE-A6ED-C617-4F85EE86C514}"/>
          </ac:spMkLst>
        </pc:spChg>
        <pc:picChg chg="add mod">
          <ac:chgData name="Sarah Hill" userId="bb17d36a-1bc7-4663-b593-0c0ef027c5fa" providerId="ADAL" clId="{60436DD0-7030-4458-9D07-CB85BAA95A51}" dt="2022-08-23T18:18:26.464" v="470" actId="1076"/>
          <ac:picMkLst>
            <pc:docMk/>
            <pc:sldMk cId="126317495" sldId="369"/>
            <ac:picMk id="8" creationId="{1D642638-D562-F01F-011E-8BD540ED5A55}"/>
          </ac:picMkLst>
        </pc:picChg>
        <pc:picChg chg="add del mod">
          <ac:chgData name="Sarah Hill" userId="bb17d36a-1bc7-4663-b593-0c0ef027c5fa" providerId="ADAL" clId="{60436DD0-7030-4458-9D07-CB85BAA95A51}" dt="2022-08-23T18:17:26.565" v="459" actId="478"/>
          <ac:picMkLst>
            <pc:docMk/>
            <pc:sldMk cId="126317495" sldId="369"/>
            <ac:picMk id="1026" creationId="{8901A96C-485B-4516-9C19-AF7F77AD021B}"/>
          </ac:picMkLst>
        </pc:picChg>
      </pc:sldChg>
      <pc:sldChg chg="add del">
        <pc:chgData name="Sarah Hill" userId="bb17d36a-1bc7-4663-b593-0c0ef027c5fa" providerId="ADAL" clId="{60436DD0-7030-4458-9D07-CB85BAA95A51}" dt="2022-08-23T18:20:33.319" v="562" actId="2890"/>
        <pc:sldMkLst>
          <pc:docMk/>
          <pc:sldMk cId="727963768" sldId="370"/>
        </pc:sldMkLst>
      </pc:sldChg>
    </pc:docChg>
  </pc:docChgLst>
  <pc:docChgLst>
    <pc:chgData name="Jennifer Limburg" userId="S::jennifer.limburg@mlhu.on.ca::8b8c9f55-490f-4e81-8554-0f86498f994b" providerId="AD" clId="Web-{C443E5F1-396D-A02A-6FB7-8D30B64799E6}"/>
    <pc:docChg chg="modSld">
      <pc:chgData name="Jennifer Limburg" userId="S::jennifer.limburg@mlhu.on.ca::8b8c9f55-490f-4e81-8554-0f86498f994b" providerId="AD" clId="Web-{C443E5F1-396D-A02A-6FB7-8D30B64799E6}" dt="2022-08-25T17:59:43.111" v="11" actId="20577"/>
      <pc:docMkLst>
        <pc:docMk/>
      </pc:docMkLst>
      <pc:sldChg chg="modSp">
        <pc:chgData name="Jennifer Limburg" userId="S::jennifer.limburg@mlhu.on.ca::8b8c9f55-490f-4e81-8554-0f86498f994b" providerId="AD" clId="Web-{C443E5F1-396D-A02A-6FB7-8D30B64799E6}" dt="2022-08-25T17:59:43.111" v="11" actId="20577"/>
        <pc:sldMkLst>
          <pc:docMk/>
          <pc:sldMk cId="3853120575" sldId="284"/>
        </pc:sldMkLst>
        <pc:spChg chg="mod">
          <ac:chgData name="Jennifer Limburg" userId="S::jennifer.limburg@mlhu.on.ca::8b8c9f55-490f-4e81-8554-0f86498f994b" providerId="AD" clId="Web-{C443E5F1-396D-A02A-6FB7-8D30B64799E6}" dt="2022-08-25T17:59:43.111" v="11" actId="20577"/>
          <ac:spMkLst>
            <pc:docMk/>
            <pc:sldMk cId="3853120575" sldId="284"/>
            <ac:spMk id="3" creationId="{00000000-0000-0000-0000-000000000000}"/>
          </ac:spMkLst>
        </pc:spChg>
      </pc:sldChg>
    </pc:docChg>
  </pc:docChgLst>
  <pc:docChgLst>
    <pc:chgData name="Sarah Hill" userId="S::sarah.hill@mlhu.on.ca::bb17d36a-1bc7-4663-b593-0c0ef027c5fa" providerId="AD" clId="Web-{22EF627B-49B1-9C61-6FDE-24E74E5BE2E1}"/>
    <pc:docChg chg="modSld">
      <pc:chgData name="Sarah Hill" userId="S::sarah.hill@mlhu.on.ca::bb17d36a-1bc7-4663-b593-0c0ef027c5fa" providerId="AD" clId="Web-{22EF627B-49B1-9C61-6FDE-24E74E5BE2E1}" dt="2022-10-20T14:31:08.453" v="45"/>
      <pc:docMkLst>
        <pc:docMk/>
      </pc:docMkLst>
      <pc:sldChg chg="modNotes">
        <pc:chgData name="Sarah Hill" userId="S::sarah.hill@mlhu.on.ca::bb17d36a-1bc7-4663-b593-0c0ef027c5fa" providerId="AD" clId="Web-{22EF627B-49B1-9C61-6FDE-24E74E5BE2E1}" dt="2022-10-20T14:28:02.361" v="23"/>
        <pc:sldMkLst>
          <pc:docMk/>
          <pc:sldMk cId="745996931" sldId="358"/>
        </pc:sldMkLst>
      </pc:sldChg>
      <pc:sldChg chg="modNotes">
        <pc:chgData name="Sarah Hill" userId="S::sarah.hill@mlhu.on.ca::bb17d36a-1bc7-4663-b593-0c0ef027c5fa" providerId="AD" clId="Web-{22EF627B-49B1-9C61-6FDE-24E74E5BE2E1}" dt="2022-10-20T14:27:33.595" v="22"/>
        <pc:sldMkLst>
          <pc:docMk/>
          <pc:sldMk cId="3805859530" sldId="359"/>
        </pc:sldMkLst>
      </pc:sldChg>
      <pc:sldChg chg="modNotes">
        <pc:chgData name="Sarah Hill" userId="S::sarah.hill@mlhu.on.ca::bb17d36a-1bc7-4663-b593-0c0ef027c5fa" providerId="AD" clId="Web-{22EF627B-49B1-9C61-6FDE-24E74E5BE2E1}" dt="2022-10-20T14:31:08.453" v="45"/>
        <pc:sldMkLst>
          <pc:docMk/>
          <pc:sldMk cId="2406935893" sldId="365"/>
        </pc:sldMkLst>
      </pc:sldChg>
    </pc:docChg>
  </pc:docChgLst>
  <pc:docChgLst>
    <pc:chgData name="Jennifer Limburg" userId="S::jennifer.limburg@mlhu.on.ca::8b8c9f55-490f-4e81-8554-0f86498f994b" providerId="AD" clId="Web-{4EDBD605-4D06-2738-32C3-57CF6D67E92F}"/>
    <pc:docChg chg="modSld">
      <pc:chgData name="Jennifer Limburg" userId="S::jennifer.limburg@mlhu.on.ca::8b8c9f55-490f-4e81-8554-0f86498f994b" providerId="AD" clId="Web-{4EDBD605-4D06-2738-32C3-57CF6D67E92F}" dt="2022-10-05T19:50:48.163" v="1"/>
      <pc:docMkLst>
        <pc:docMk/>
      </pc:docMkLst>
      <pc:sldChg chg="modNotes">
        <pc:chgData name="Jennifer Limburg" userId="S::jennifer.limburg@mlhu.on.ca::8b8c9f55-490f-4e81-8554-0f86498f994b" providerId="AD" clId="Web-{4EDBD605-4D06-2738-32C3-57CF6D67E92F}" dt="2022-10-05T19:50:48.163" v="1"/>
        <pc:sldMkLst>
          <pc:docMk/>
          <pc:sldMk cId="2717221021" sldId="355"/>
        </pc:sldMkLst>
      </pc:sldChg>
    </pc:docChg>
  </pc:docChgLst>
  <pc:docChgLst>
    <pc:chgData name="Jennifer Limburg" userId="S::jennifer.limburg@mlhu.on.ca::8b8c9f55-490f-4e81-8554-0f86498f994b" providerId="AD" clId="Web-{87EE29A5-48E4-914E-2989-AA126BF251C8}"/>
    <pc:docChg chg="modSld">
      <pc:chgData name="Jennifer Limburg" userId="S::jennifer.limburg@mlhu.on.ca::8b8c9f55-490f-4e81-8554-0f86498f994b" providerId="AD" clId="Web-{87EE29A5-48E4-914E-2989-AA126BF251C8}" dt="2022-08-25T20:12:27.417" v="2" actId="20577"/>
      <pc:docMkLst>
        <pc:docMk/>
      </pc:docMkLst>
      <pc:sldChg chg="modSp">
        <pc:chgData name="Jennifer Limburg" userId="S::jennifer.limburg@mlhu.on.ca::8b8c9f55-490f-4e81-8554-0f86498f994b" providerId="AD" clId="Web-{87EE29A5-48E4-914E-2989-AA126BF251C8}" dt="2022-08-25T20:12:27.417" v="2" actId="20577"/>
        <pc:sldMkLst>
          <pc:docMk/>
          <pc:sldMk cId="2945456853" sldId="364"/>
        </pc:sldMkLst>
        <pc:spChg chg="mod">
          <ac:chgData name="Jennifer Limburg" userId="S::jennifer.limburg@mlhu.on.ca::8b8c9f55-490f-4e81-8554-0f86498f994b" providerId="AD" clId="Web-{87EE29A5-48E4-914E-2989-AA126BF251C8}" dt="2022-08-25T20:12:27.417" v="2" actId="20577"/>
          <ac:spMkLst>
            <pc:docMk/>
            <pc:sldMk cId="2945456853" sldId="364"/>
            <ac:spMk id="3" creationId="{CCA79316-D5EB-AE92-0CC4-791CC588A49C}"/>
          </ac:spMkLst>
        </pc:spChg>
      </pc:sldChg>
    </pc:docChg>
  </pc:docChgLst>
  <pc:docChgLst>
    <pc:chgData name="Jennifer Limburg" userId="S::jennifer.limburg@mlhu.on.ca::8b8c9f55-490f-4e81-8554-0f86498f994b" providerId="AD" clId="Web-{F1AAD8C6-5296-4522-9B5D-D0735368E157}"/>
    <pc:docChg chg="modSld">
      <pc:chgData name="Jennifer Limburg" userId="S::jennifer.limburg@mlhu.on.ca::8b8c9f55-490f-4e81-8554-0f86498f994b" providerId="AD" clId="Web-{F1AAD8C6-5296-4522-9B5D-D0735368E157}" dt="2022-08-25T17:32:50.237" v="452" actId="20577"/>
      <pc:docMkLst>
        <pc:docMk/>
      </pc:docMkLst>
      <pc:sldChg chg="modSp">
        <pc:chgData name="Jennifer Limburg" userId="S::jennifer.limburg@mlhu.on.ca::8b8c9f55-490f-4e81-8554-0f86498f994b" providerId="AD" clId="Web-{F1AAD8C6-5296-4522-9B5D-D0735368E157}" dt="2022-08-25T17:32:50.237" v="452" actId="20577"/>
        <pc:sldMkLst>
          <pc:docMk/>
          <pc:sldMk cId="0" sldId="319"/>
        </pc:sldMkLst>
        <pc:spChg chg="mod">
          <ac:chgData name="Jennifer Limburg" userId="S::jennifer.limburg@mlhu.on.ca::8b8c9f55-490f-4e81-8554-0f86498f994b" providerId="AD" clId="Web-{F1AAD8C6-5296-4522-9B5D-D0735368E157}" dt="2022-08-25T17:32:50.237" v="452" actId="20577"/>
          <ac:spMkLst>
            <pc:docMk/>
            <pc:sldMk cId="0" sldId="319"/>
            <ac:spMk id="3" creationId="{3C7224B8-6EEB-4512-936E-B85BB57947C8}"/>
          </ac:spMkLst>
        </pc:spChg>
      </pc:sldChg>
    </pc:docChg>
  </pc:docChgLst>
  <pc:docChgLst>
    <pc:chgData name="Jennifer Limburg" userId="S::jennifer.limburg@mlhu.on.ca::8b8c9f55-490f-4e81-8554-0f86498f994b" providerId="AD" clId="Web-{18926410-0232-A4FC-0708-558BA7887CE6}"/>
    <pc:docChg chg="modSld">
      <pc:chgData name="Jennifer Limburg" userId="S::jennifer.limburg@mlhu.on.ca::8b8c9f55-490f-4e81-8554-0f86498f994b" providerId="AD" clId="Web-{18926410-0232-A4FC-0708-558BA7887CE6}" dt="2022-08-25T17:48:08.115" v="32" actId="20577"/>
      <pc:docMkLst>
        <pc:docMk/>
      </pc:docMkLst>
      <pc:sldChg chg="modSp modNotes">
        <pc:chgData name="Jennifer Limburg" userId="S::jennifer.limburg@mlhu.on.ca::8b8c9f55-490f-4e81-8554-0f86498f994b" providerId="AD" clId="Web-{18926410-0232-A4FC-0708-558BA7887CE6}" dt="2022-08-25T17:48:08.115" v="32" actId="20577"/>
        <pc:sldMkLst>
          <pc:docMk/>
          <pc:sldMk cId="0" sldId="319"/>
        </pc:sldMkLst>
        <pc:spChg chg="mod">
          <ac:chgData name="Jennifer Limburg" userId="S::jennifer.limburg@mlhu.on.ca::8b8c9f55-490f-4e81-8554-0f86498f994b" providerId="AD" clId="Web-{18926410-0232-A4FC-0708-558BA7887CE6}" dt="2022-08-25T17:48:08.115" v="32" actId="20577"/>
          <ac:spMkLst>
            <pc:docMk/>
            <pc:sldMk cId="0" sldId="319"/>
            <ac:spMk id="3" creationId="{3C7224B8-6EEB-4512-936E-B85BB57947C8}"/>
          </ac:spMkLst>
        </pc:spChg>
      </pc:sldChg>
    </pc:docChg>
  </pc:docChgLst>
  <pc:docChgLst>
    <pc:chgData name="Joy Knott" userId="bc83280f-0472-4185-9713-b5250c4400c0" providerId="ADAL" clId="{4BD27B7C-C871-4C76-9D4B-F412B3CD2881}"/>
    <pc:docChg chg="undo custSel modSld">
      <pc:chgData name="Joy Knott" userId="bc83280f-0472-4185-9713-b5250c4400c0" providerId="ADAL" clId="{4BD27B7C-C871-4C76-9D4B-F412B3CD2881}" dt="2022-10-14T19:25:42.469" v="60" actId="1076"/>
      <pc:docMkLst>
        <pc:docMk/>
      </pc:docMkLst>
      <pc:sldChg chg="addSp delSp modSp mod modNotesTx">
        <pc:chgData name="Joy Knott" userId="bc83280f-0472-4185-9713-b5250c4400c0" providerId="ADAL" clId="{4BD27B7C-C871-4C76-9D4B-F412B3CD2881}" dt="2022-10-14T19:25:42.469" v="60" actId="1076"/>
        <pc:sldMkLst>
          <pc:docMk/>
          <pc:sldMk cId="745996931" sldId="358"/>
        </pc:sldMkLst>
        <pc:spChg chg="add del">
          <ac:chgData name="Joy Knott" userId="bc83280f-0472-4185-9713-b5250c4400c0" providerId="ADAL" clId="{4BD27B7C-C871-4C76-9D4B-F412B3CD2881}" dt="2022-10-14T19:20:51.546" v="4" actId="478"/>
          <ac:spMkLst>
            <pc:docMk/>
            <pc:sldMk cId="745996931" sldId="358"/>
            <ac:spMk id="2" creationId="{ECAE524E-2665-45AE-ACEC-467B5417110B}"/>
          </ac:spMkLst>
        </pc:spChg>
        <pc:spChg chg="del mod">
          <ac:chgData name="Joy Knott" userId="bc83280f-0472-4185-9713-b5250c4400c0" providerId="ADAL" clId="{4BD27B7C-C871-4C76-9D4B-F412B3CD2881}" dt="2022-10-14T16:37:56.408" v="1" actId="478"/>
          <ac:spMkLst>
            <pc:docMk/>
            <pc:sldMk cId="745996931" sldId="358"/>
            <ac:spMk id="4" creationId="{402FDA89-15F3-8EE2-D3C7-AE5FC668578B}"/>
          </ac:spMkLst>
        </pc:spChg>
        <pc:spChg chg="add del mod">
          <ac:chgData name="Joy Knott" userId="bc83280f-0472-4185-9713-b5250c4400c0" providerId="ADAL" clId="{4BD27B7C-C871-4C76-9D4B-F412B3CD2881}" dt="2022-10-14T19:21:57.055" v="14"/>
          <ac:spMkLst>
            <pc:docMk/>
            <pc:sldMk cId="745996931" sldId="358"/>
            <ac:spMk id="9" creationId="{7DFBE6F2-A2E6-1C2B-544E-4AFDF71B4581}"/>
          </ac:spMkLst>
        </pc:spChg>
        <pc:spChg chg="add mod">
          <ac:chgData name="Joy Knott" userId="bc83280f-0472-4185-9713-b5250c4400c0" providerId="ADAL" clId="{4BD27B7C-C871-4C76-9D4B-F412B3CD2881}" dt="2022-10-14T19:21:57.055" v="14"/>
          <ac:spMkLst>
            <pc:docMk/>
            <pc:sldMk cId="745996931" sldId="358"/>
            <ac:spMk id="14" creationId="{3DE71B2F-693C-9F0E-272C-9F30F0BE3C85}"/>
          </ac:spMkLst>
        </pc:spChg>
        <pc:spChg chg="add mod">
          <ac:chgData name="Joy Knott" userId="bc83280f-0472-4185-9713-b5250c4400c0" providerId="ADAL" clId="{4BD27B7C-C871-4C76-9D4B-F412B3CD2881}" dt="2022-10-14T19:21:57.055" v="14"/>
          <ac:spMkLst>
            <pc:docMk/>
            <pc:sldMk cId="745996931" sldId="358"/>
            <ac:spMk id="23" creationId="{1D58EF0A-AB7E-A155-84A1-622281A21F06}"/>
          </ac:spMkLst>
        </pc:spChg>
        <pc:spChg chg="add mod">
          <ac:chgData name="Joy Knott" userId="bc83280f-0472-4185-9713-b5250c4400c0" providerId="ADAL" clId="{4BD27B7C-C871-4C76-9D4B-F412B3CD2881}" dt="2022-10-14T19:21:57.055" v="14"/>
          <ac:spMkLst>
            <pc:docMk/>
            <pc:sldMk cId="745996931" sldId="358"/>
            <ac:spMk id="25" creationId="{0FA1584B-47E0-5FD2-3B9A-0CA0F0BE1D36}"/>
          </ac:spMkLst>
        </pc:spChg>
        <pc:spChg chg="add mod">
          <ac:chgData name="Joy Knott" userId="bc83280f-0472-4185-9713-b5250c4400c0" providerId="ADAL" clId="{4BD27B7C-C871-4C76-9D4B-F412B3CD2881}" dt="2022-10-14T19:21:57.055" v="14"/>
          <ac:spMkLst>
            <pc:docMk/>
            <pc:sldMk cId="745996931" sldId="358"/>
            <ac:spMk id="26" creationId="{22ABC6EA-136D-E110-95C1-33B61D6312DF}"/>
          </ac:spMkLst>
        </pc:spChg>
        <pc:spChg chg="add mod">
          <ac:chgData name="Joy Knott" userId="bc83280f-0472-4185-9713-b5250c4400c0" providerId="ADAL" clId="{4BD27B7C-C871-4C76-9D4B-F412B3CD2881}" dt="2022-10-14T19:21:57.055" v="14"/>
          <ac:spMkLst>
            <pc:docMk/>
            <pc:sldMk cId="745996931" sldId="358"/>
            <ac:spMk id="27" creationId="{331E9D2D-5B5A-6847-6C1C-64FA1ACB236B}"/>
          </ac:spMkLst>
        </pc:spChg>
        <pc:spChg chg="add mod">
          <ac:chgData name="Joy Knott" userId="bc83280f-0472-4185-9713-b5250c4400c0" providerId="ADAL" clId="{4BD27B7C-C871-4C76-9D4B-F412B3CD2881}" dt="2022-10-14T19:21:57.055" v="14"/>
          <ac:spMkLst>
            <pc:docMk/>
            <pc:sldMk cId="745996931" sldId="358"/>
            <ac:spMk id="29" creationId="{5AFE1672-DA76-8871-B77D-AF77023165F8}"/>
          </ac:spMkLst>
        </pc:spChg>
        <pc:spChg chg="add mod">
          <ac:chgData name="Joy Knott" userId="bc83280f-0472-4185-9713-b5250c4400c0" providerId="ADAL" clId="{4BD27B7C-C871-4C76-9D4B-F412B3CD2881}" dt="2022-10-14T19:21:57.055" v="14"/>
          <ac:spMkLst>
            <pc:docMk/>
            <pc:sldMk cId="745996931" sldId="358"/>
            <ac:spMk id="30" creationId="{3797DA8A-9362-D817-A33A-2096FDF30334}"/>
          </ac:spMkLst>
        </pc:spChg>
        <pc:spChg chg="add mod">
          <ac:chgData name="Joy Knott" userId="bc83280f-0472-4185-9713-b5250c4400c0" providerId="ADAL" clId="{4BD27B7C-C871-4C76-9D4B-F412B3CD2881}" dt="2022-10-14T19:21:57.055" v="14"/>
          <ac:spMkLst>
            <pc:docMk/>
            <pc:sldMk cId="745996931" sldId="358"/>
            <ac:spMk id="31" creationId="{38EB8D3E-EA34-F5B8-4D2C-9C6E5E9CF71A}"/>
          </ac:spMkLst>
        </pc:spChg>
        <pc:spChg chg="add mod">
          <ac:chgData name="Joy Knott" userId="bc83280f-0472-4185-9713-b5250c4400c0" providerId="ADAL" clId="{4BD27B7C-C871-4C76-9D4B-F412B3CD2881}" dt="2022-10-14T19:21:57.055" v="14"/>
          <ac:spMkLst>
            <pc:docMk/>
            <pc:sldMk cId="745996931" sldId="358"/>
            <ac:spMk id="33" creationId="{3D67AD5F-1B54-FC5F-B4CE-7311C9531D37}"/>
          </ac:spMkLst>
        </pc:spChg>
        <pc:spChg chg="add mod">
          <ac:chgData name="Joy Knott" userId="bc83280f-0472-4185-9713-b5250c4400c0" providerId="ADAL" clId="{4BD27B7C-C871-4C76-9D4B-F412B3CD2881}" dt="2022-10-14T19:21:57.055" v="14"/>
          <ac:spMkLst>
            <pc:docMk/>
            <pc:sldMk cId="745996931" sldId="358"/>
            <ac:spMk id="34" creationId="{F78EDE4F-E4AD-70E1-83A8-4BD3542BB622}"/>
          </ac:spMkLst>
        </pc:spChg>
        <pc:spChg chg="add mod">
          <ac:chgData name="Joy Knott" userId="bc83280f-0472-4185-9713-b5250c4400c0" providerId="ADAL" clId="{4BD27B7C-C871-4C76-9D4B-F412B3CD2881}" dt="2022-10-14T19:21:57.055" v="14"/>
          <ac:spMkLst>
            <pc:docMk/>
            <pc:sldMk cId="745996931" sldId="358"/>
            <ac:spMk id="35" creationId="{CF3D339D-0EC8-D699-5BFD-801F02DC7969}"/>
          </ac:spMkLst>
        </pc:spChg>
        <pc:spChg chg="add mod">
          <ac:chgData name="Joy Knott" userId="bc83280f-0472-4185-9713-b5250c4400c0" providerId="ADAL" clId="{4BD27B7C-C871-4C76-9D4B-F412B3CD2881}" dt="2022-10-14T19:21:57.055" v="14"/>
          <ac:spMkLst>
            <pc:docMk/>
            <pc:sldMk cId="745996931" sldId="358"/>
            <ac:spMk id="37" creationId="{9E4BADC5-629B-C2BD-0B2A-1550A1B1A664}"/>
          </ac:spMkLst>
        </pc:spChg>
        <pc:spChg chg="add mod">
          <ac:chgData name="Joy Knott" userId="bc83280f-0472-4185-9713-b5250c4400c0" providerId="ADAL" clId="{4BD27B7C-C871-4C76-9D4B-F412B3CD2881}" dt="2022-10-14T19:21:57.055" v="14"/>
          <ac:spMkLst>
            <pc:docMk/>
            <pc:sldMk cId="745996931" sldId="358"/>
            <ac:spMk id="38" creationId="{A18A1FD7-1706-DC83-7491-85DFF55FE277}"/>
          </ac:spMkLst>
        </pc:spChg>
        <pc:spChg chg="add mod">
          <ac:chgData name="Joy Knott" userId="bc83280f-0472-4185-9713-b5250c4400c0" providerId="ADAL" clId="{4BD27B7C-C871-4C76-9D4B-F412B3CD2881}" dt="2022-10-14T19:21:57.055" v="14"/>
          <ac:spMkLst>
            <pc:docMk/>
            <pc:sldMk cId="745996931" sldId="358"/>
            <ac:spMk id="39" creationId="{2478CF56-A5E9-2FFE-2033-DDF412B301F6}"/>
          </ac:spMkLst>
        </pc:spChg>
        <pc:spChg chg="add mod">
          <ac:chgData name="Joy Knott" userId="bc83280f-0472-4185-9713-b5250c4400c0" providerId="ADAL" clId="{4BD27B7C-C871-4C76-9D4B-F412B3CD2881}" dt="2022-10-14T19:21:57.055" v="14"/>
          <ac:spMkLst>
            <pc:docMk/>
            <pc:sldMk cId="745996931" sldId="358"/>
            <ac:spMk id="41" creationId="{1912DD81-BB27-D1DD-AF35-23DAE7A25DDC}"/>
          </ac:spMkLst>
        </pc:spChg>
        <pc:spChg chg="add mod">
          <ac:chgData name="Joy Knott" userId="bc83280f-0472-4185-9713-b5250c4400c0" providerId="ADAL" clId="{4BD27B7C-C871-4C76-9D4B-F412B3CD2881}" dt="2022-10-14T19:21:57.055" v="14"/>
          <ac:spMkLst>
            <pc:docMk/>
            <pc:sldMk cId="745996931" sldId="358"/>
            <ac:spMk id="42" creationId="{CE5EA568-92A9-CD91-2C1B-05FA7309EAB3}"/>
          </ac:spMkLst>
        </pc:spChg>
        <pc:spChg chg="add mod">
          <ac:chgData name="Joy Knott" userId="bc83280f-0472-4185-9713-b5250c4400c0" providerId="ADAL" clId="{4BD27B7C-C871-4C76-9D4B-F412B3CD2881}" dt="2022-10-14T19:21:57.055" v="14"/>
          <ac:spMkLst>
            <pc:docMk/>
            <pc:sldMk cId="745996931" sldId="358"/>
            <ac:spMk id="43" creationId="{0FFB2F59-5F09-C4E2-1AB1-8C243AF79322}"/>
          </ac:spMkLst>
        </pc:spChg>
        <pc:spChg chg="add mod">
          <ac:chgData name="Joy Knott" userId="bc83280f-0472-4185-9713-b5250c4400c0" providerId="ADAL" clId="{4BD27B7C-C871-4C76-9D4B-F412B3CD2881}" dt="2022-10-14T19:21:57.055" v="14"/>
          <ac:spMkLst>
            <pc:docMk/>
            <pc:sldMk cId="745996931" sldId="358"/>
            <ac:spMk id="45" creationId="{73627E46-EB6F-B159-3969-8BAA1BCB5AC9}"/>
          </ac:spMkLst>
        </pc:spChg>
        <pc:spChg chg="add mod">
          <ac:chgData name="Joy Knott" userId="bc83280f-0472-4185-9713-b5250c4400c0" providerId="ADAL" clId="{4BD27B7C-C871-4C76-9D4B-F412B3CD2881}" dt="2022-10-14T19:21:57.055" v="14"/>
          <ac:spMkLst>
            <pc:docMk/>
            <pc:sldMk cId="745996931" sldId="358"/>
            <ac:spMk id="46" creationId="{79A356E1-668A-8317-9D95-09B5F0F3F355}"/>
          </ac:spMkLst>
        </pc:spChg>
        <pc:spChg chg="add mod">
          <ac:chgData name="Joy Knott" userId="bc83280f-0472-4185-9713-b5250c4400c0" providerId="ADAL" clId="{4BD27B7C-C871-4C76-9D4B-F412B3CD2881}" dt="2022-10-14T19:21:57.055" v="14"/>
          <ac:spMkLst>
            <pc:docMk/>
            <pc:sldMk cId="745996931" sldId="358"/>
            <ac:spMk id="47" creationId="{7D6DDCD8-414B-873C-0403-D8CF6065C04E}"/>
          </ac:spMkLst>
        </pc:spChg>
        <pc:spChg chg="add mod">
          <ac:chgData name="Joy Knott" userId="bc83280f-0472-4185-9713-b5250c4400c0" providerId="ADAL" clId="{4BD27B7C-C871-4C76-9D4B-F412B3CD2881}" dt="2022-10-14T19:21:57.055" v="14"/>
          <ac:spMkLst>
            <pc:docMk/>
            <pc:sldMk cId="745996931" sldId="358"/>
            <ac:spMk id="49" creationId="{4ED1C768-C3E8-8CEC-374E-B365709299EC}"/>
          </ac:spMkLst>
        </pc:spChg>
        <pc:spChg chg="add mod">
          <ac:chgData name="Joy Knott" userId="bc83280f-0472-4185-9713-b5250c4400c0" providerId="ADAL" clId="{4BD27B7C-C871-4C76-9D4B-F412B3CD2881}" dt="2022-10-14T19:21:57.055" v="14"/>
          <ac:spMkLst>
            <pc:docMk/>
            <pc:sldMk cId="745996931" sldId="358"/>
            <ac:spMk id="50" creationId="{5E5EC04E-97BB-3D6B-9F9D-DF0FACE76463}"/>
          </ac:spMkLst>
        </pc:spChg>
        <pc:spChg chg="add mod">
          <ac:chgData name="Joy Knott" userId="bc83280f-0472-4185-9713-b5250c4400c0" providerId="ADAL" clId="{4BD27B7C-C871-4C76-9D4B-F412B3CD2881}" dt="2022-10-14T19:21:57.055" v="14"/>
          <ac:spMkLst>
            <pc:docMk/>
            <pc:sldMk cId="745996931" sldId="358"/>
            <ac:spMk id="51" creationId="{35A11956-1DEE-CA18-B7D4-E082299E332A}"/>
          </ac:spMkLst>
        </pc:spChg>
        <pc:spChg chg="add mod">
          <ac:chgData name="Joy Knott" userId="bc83280f-0472-4185-9713-b5250c4400c0" providerId="ADAL" clId="{4BD27B7C-C871-4C76-9D4B-F412B3CD2881}" dt="2022-10-14T19:21:57.055" v="14"/>
          <ac:spMkLst>
            <pc:docMk/>
            <pc:sldMk cId="745996931" sldId="358"/>
            <ac:spMk id="53" creationId="{09538E3F-A4A9-BFB1-F7A2-BC1C94E3BC60}"/>
          </ac:spMkLst>
        </pc:spChg>
        <pc:spChg chg="add mod">
          <ac:chgData name="Joy Knott" userId="bc83280f-0472-4185-9713-b5250c4400c0" providerId="ADAL" clId="{4BD27B7C-C871-4C76-9D4B-F412B3CD2881}" dt="2022-10-14T19:21:57.055" v="14"/>
          <ac:spMkLst>
            <pc:docMk/>
            <pc:sldMk cId="745996931" sldId="358"/>
            <ac:spMk id="54" creationId="{42525382-258F-2019-D3B3-3433747AE5B1}"/>
          </ac:spMkLst>
        </pc:spChg>
        <pc:spChg chg="add mod">
          <ac:chgData name="Joy Knott" userId="bc83280f-0472-4185-9713-b5250c4400c0" providerId="ADAL" clId="{4BD27B7C-C871-4C76-9D4B-F412B3CD2881}" dt="2022-10-14T19:21:57.055" v="14"/>
          <ac:spMkLst>
            <pc:docMk/>
            <pc:sldMk cId="745996931" sldId="358"/>
            <ac:spMk id="55" creationId="{4A9F4F67-4AFE-7B9A-A51E-DCD69573FA4A}"/>
          </ac:spMkLst>
        </pc:spChg>
        <pc:spChg chg="add mod">
          <ac:chgData name="Joy Knott" userId="bc83280f-0472-4185-9713-b5250c4400c0" providerId="ADAL" clId="{4BD27B7C-C871-4C76-9D4B-F412B3CD2881}" dt="2022-10-14T19:21:57.055" v="14"/>
          <ac:spMkLst>
            <pc:docMk/>
            <pc:sldMk cId="745996931" sldId="358"/>
            <ac:spMk id="57" creationId="{67B8207E-2ADF-A924-5C39-5577992B9F79}"/>
          </ac:spMkLst>
        </pc:spChg>
        <pc:spChg chg="add mod">
          <ac:chgData name="Joy Knott" userId="bc83280f-0472-4185-9713-b5250c4400c0" providerId="ADAL" clId="{4BD27B7C-C871-4C76-9D4B-F412B3CD2881}" dt="2022-10-14T19:21:57.055" v="14"/>
          <ac:spMkLst>
            <pc:docMk/>
            <pc:sldMk cId="745996931" sldId="358"/>
            <ac:spMk id="58" creationId="{EBC367C2-2FC3-9761-B67C-8E23DA5CFF25}"/>
          </ac:spMkLst>
        </pc:spChg>
        <pc:spChg chg="add mod">
          <ac:chgData name="Joy Knott" userId="bc83280f-0472-4185-9713-b5250c4400c0" providerId="ADAL" clId="{4BD27B7C-C871-4C76-9D4B-F412B3CD2881}" dt="2022-10-14T19:21:57.055" v="14"/>
          <ac:spMkLst>
            <pc:docMk/>
            <pc:sldMk cId="745996931" sldId="358"/>
            <ac:spMk id="59" creationId="{3C548C7E-25EA-8854-3B28-FCA69AB8F2BB}"/>
          </ac:spMkLst>
        </pc:spChg>
        <pc:spChg chg="add mod">
          <ac:chgData name="Joy Knott" userId="bc83280f-0472-4185-9713-b5250c4400c0" providerId="ADAL" clId="{4BD27B7C-C871-4C76-9D4B-F412B3CD2881}" dt="2022-10-14T19:21:57.055" v="14"/>
          <ac:spMkLst>
            <pc:docMk/>
            <pc:sldMk cId="745996931" sldId="358"/>
            <ac:spMk id="61" creationId="{CC587C56-FFB0-AD31-AB53-D05C68900FC1}"/>
          </ac:spMkLst>
        </pc:spChg>
        <pc:spChg chg="add mod">
          <ac:chgData name="Joy Knott" userId="bc83280f-0472-4185-9713-b5250c4400c0" providerId="ADAL" clId="{4BD27B7C-C871-4C76-9D4B-F412B3CD2881}" dt="2022-10-14T19:21:57.055" v="14"/>
          <ac:spMkLst>
            <pc:docMk/>
            <pc:sldMk cId="745996931" sldId="358"/>
            <ac:spMk id="62" creationId="{0445E32A-2BD8-5CD2-C878-488D30161C9B}"/>
          </ac:spMkLst>
        </pc:spChg>
        <pc:spChg chg="add mod">
          <ac:chgData name="Joy Knott" userId="bc83280f-0472-4185-9713-b5250c4400c0" providerId="ADAL" clId="{4BD27B7C-C871-4C76-9D4B-F412B3CD2881}" dt="2022-10-14T19:21:57.055" v="14"/>
          <ac:spMkLst>
            <pc:docMk/>
            <pc:sldMk cId="745996931" sldId="358"/>
            <ac:spMk id="63" creationId="{1C18783B-9336-778C-17D6-3F86D84B0512}"/>
          </ac:spMkLst>
        </pc:spChg>
        <pc:spChg chg="add mod">
          <ac:chgData name="Joy Knott" userId="bc83280f-0472-4185-9713-b5250c4400c0" providerId="ADAL" clId="{4BD27B7C-C871-4C76-9D4B-F412B3CD2881}" dt="2022-10-14T19:21:57.055" v="14"/>
          <ac:spMkLst>
            <pc:docMk/>
            <pc:sldMk cId="745996931" sldId="358"/>
            <ac:spMk id="65" creationId="{BA6896F4-6513-D840-9385-F27BDF2BD0C0}"/>
          </ac:spMkLst>
        </pc:spChg>
        <pc:spChg chg="add mod">
          <ac:chgData name="Joy Knott" userId="bc83280f-0472-4185-9713-b5250c4400c0" providerId="ADAL" clId="{4BD27B7C-C871-4C76-9D4B-F412B3CD2881}" dt="2022-10-14T19:21:57.055" v="14"/>
          <ac:spMkLst>
            <pc:docMk/>
            <pc:sldMk cId="745996931" sldId="358"/>
            <ac:spMk id="66" creationId="{ABB85E12-3FB2-A009-4333-E6B7AEC18690}"/>
          </ac:spMkLst>
        </pc:spChg>
        <pc:spChg chg="add mod">
          <ac:chgData name="Joy Knott" userId="bc83280f-0472-4185-9713-b5250c4400c0" providerId="ADAL" clId="{4BD27B7C-C871-4C76-9D4B-F412B3CD2881}" dt="2022-10-14T19:21:57.055" v="14"/>
          <ac:spMkLst>
            <pc:docMk/>
            <pc:sldMk cId="745996931" sldId="358"/>
            <ac:spMk id="67" creationId="{6A80B400-57E8-3F43-57CB-4CDA958749F9}"/>
          </ac:spMkLst>
        </pc:spChg>
        <pc:spChg chg="add mod">
          <ac:chgData name="Joy Knott" userId="bc83280f-0472-4185-9713-b5250c4400c0" providerId="ADAL" clId="{4BD27B7C-C871-4C76-9D4B-F412B3CD2881}" dt="2022-10-14T19:21:57.055" v="14"/>
          <ac:spMkLst>
            <pc:docMk/>
            <pc:sldMk cId="745996931" sldId="358"/>
            <ac:spMk id="69" creationId="{CF6F68D9-746B-26DD-4D6C-2D6681863C2D}"/>
          </ac:spMkLst>
        </pc:spChg>
        <pc:spChg chg="add mod">
          <ac:chgData name="Joy Knott" userId="bc83280f-0472-4185-9713-b5250c4400c0" providerId="ADAL" clId="{4BD27B7C-C871-4C76-9D4B-F412B3CD2881}" dt="2022-10-14T19:21:57.055" v="14"/>
          <ac:spMkLst>
            <pc:docMk/>
            <pc:sldMk cId="745996931" sldId="358"/>
            <ac:spMk id="70" creationId="{B4A792ED-A4AE-0BA3-1EA6-D4B9DE3271F5}"/>
          </ac:spMkLst>
        </pc:spChg>
        <pc:spChg chg="add mod">
          <ac:chgData name="Joy Knott" userId="bc83280f-0472-4185-9713-b5250c4400c0" providerId="ADAL" clId="{4BD27B7C-C871-4C76-9D4B-F412B3CD2881}" dt="2022-10-14T19:24:57.836" v="59" actId="179"/>
          <ac:spMkLst>
            <pc:docMk/>
            <pc:sldMk cId="745996931" sldId="358"/>
            <ac:spMk id="72" creationId="{295DD86A-10E1-DFE1-4A21-80C516B5380E}"/>
          </ac:spMkLst>
        </pc:spChg>
        <pc:spChg chg="add mod">
          <ac:chgData name="Joy Knott" userId="bc83280f-0472-4185-9713-b5250c4400c0" providerId="ADAL" clId="{4BD27B7C-C871-4C76-9D4B-F412B3CD2881}" dt="2022-10-14T19:22:23.993" v="17"/>
          <ac:spMkLst>
            <pc:docMk/>
            <pc:sldMk cId="745996931" sldId="358"/>
            <ac:spMk id="77" creationId="{0EF657A6-53BA-F355-EDE4-F5E815074816}"/>
          </ac:spMkLst>
        </pc:spChg>
        <pc:spChg chg="add mod">
          <ac:chgData name="Joy Knott" userId="bc83280f-0472-4185-9713-b5250c4400c0" providerId="ADAL" clId="{4BD27B7C-C871-4C76-9D4B-F412B3CD2881}" dt="2022-10-14T19:22:23.993" v="17"/>
          <ac:spMkLst>
            <pc:docMk/>
            <pc:sldMk cId="745996931" sldId="358"/>
            <ac:spMk id="86" creationId="{807B6405-4043-93B1-5CB6-DD0602D1468E}"/>
          </ac:spMkLst>
        </pc:spChg>
        <pc:spChg chg="add mod">
          <ac:chgData name="Joy Knott" userId="bc83280f-0472-4185-9713-b5250c4400c0" providerId="ADAL" clId="{4BD27B7C-C871-4C76-9D4B-F412B3CD2881}" dt="2022-10-14T19:22:23.993" v="17"/>
          <ac:spMkLst>
            <pc:docMk/>
            <pc:sldMk cId="745996931" sldId="358"/>
            <ac:spMk id="88" creationId="{02A3C0A6-333D-4744-BA70-3A9DD0D89169}"/>
          </ac:spMkLst>
        </pc:spChg>
        <pc:spChg chg="add mod">
          <ac:chgData name="Joy Knott" userId="bc83280f-0472-4185-9713-b5250c4400c0" providerId="ADAL" clId="{4BD27B7C-C871-4C76-9D4B-F412B3CD2881}" dt="2022-10-14T19:22:23.993" v="17"/>
          <ac:spMkLst>
            <pc:docMk/>
            <pc:sldMk cId="745996931" sldId="358"/>
            <ac:spMk id="89" creationId="{260BBD82-F3A6-2F4A-3F98-91860A2F37B6}"/>
          </ac:spMkLst>
        </pc:spChg>
        <pc:spChg chg="add mod">
          <ac:chgData name="Joy Knott" userId="bc83280f-0472-4185-9713-b5250c4400c0" providerId="ADAL" clId="{4BD27B7C-C871-4C76-9D4B-F412B3CD2881}" dt="2022-10-14T19:22:23.993" v="17"/>
          <ac:spMkLst>
            <pc:docMk/>
            <pc:sldMk cId="745996931" sldId="358"/>
            <ac:spMk id="90" creationId="{164B8788-4A5B-9A9D-C585-B96A1E017A1E}"/>
          </ac:spMkLst>
        </pc:spChg>
        <pc:spChg chg="add mod">
          <ac:chgData name="Joy Knott" userId="bc83280f-0472-4185-9713-b5250c4400c0" providerId="ADAL" clId="{4BD27B7C-C871-4C76-9D4B-F412B3CD2881}" dt="2022-10-14T19:22:23.993" v="17"/>
          <ac:spMkLst>
            <pc:docMk/>
            <pc:sldMk cId="745996931" sldId="358"/>
            <ac:spMk id="92" creationId="{BBF1615B-E958-8858-9BC5-7542A2DE3D91}"/>
          </ac:spMkLst>
        </pc:spChg>
        <pc:spChg chg="add mod">
          <ac:chgData name="Joy Knott" userId="bc83280f-0472-4185-9713-b5250c4400c0" providerId="ADAL" clId="{4BD27B7C-C871-4C76-9D4B-F412B3CD2881}" dt="2022-10-14T19:22:23.993" v="17"/>
          <ac:spMkLst>
            <pc:docMk/>
            <pc:sldMk cId="745996931" sldId="358"/>
            <ac:spMk id="93" creationId="{BE7B916F-9AAF-EF68-CA27-4D21223583D7}"/>
          </ac:spMkLst>
        </pc:spChg>
        <pc:spChg chg="add mod">
          <ac:chgData name="Joy Knott" userId="bc83280f-0472-4185-9713-b5250c4400c0" providerId="ADAL" clId="{4BD27B7C-C871-4C76-9D4B-F412B3CD2881}" dt="2022-10-14T19:22:23.993" v="17"/>
          <ac:spMkLst>
            <pc:docMk/>
            <pc:sldMk cId="745996931" sldId="358"/>
            <ac:spMk id="94" creationId="{E29E4CB5-C214-2F07-20D5-A7460A76D217}"/>
          </ac:spMkLst>
        </pc:spChg>
        <pc:spChg chg="add mod">
          <ac:chgData name="Joy Knott" userId="bc83280f-0472-4185-9713-b5250c4400c0" providerId="ADAL" clId="{4BD27B7C-C871-4C76-9D4B-F412B3CD2881}" dt="2022-10-14T19:22:23.993" v="17"/>
          <ac:spMkLst>
            <pc:docMk/>
            <pc:sldMk cId="745996931" sldId="358"/>
            <ac:spMk id="96" creationId="{383D6778-E9BA-0577-194F-7ADBACDD619A}"/>
          </ac:spMkLst>
        </pc:spChg>
        <pc:spChg chg="add mod">
          <ac:chgData name="Joy Knott" userId="bc83280f-0472-4185-9713-b5250c4400c0" providerId="ADAL" clId="{4BD27B7C-C871-4C76-9D4B-F412B3CD2881}" dt="2022-10-14T19:22:23.993" v="17"/>
          <ac:spMkLst>
            <pc:docMk/>
            <pc:sldMk cId="745996931" sldId="358"/>
            <ac:spMk id="97" creationId="{B8610C5B-4AF5-A3F0-11B2-61D3DAD9F350}"/>
          </ac:spMkLst>
        </pc:spChg>
        <pc:spChg chg="add mod">
          <ac:chgData name="Joy Knott" userId="bc83280f-0472-4185-9713-b5250c4400c0" providerId="ADAL" clId="{4BD27B7C-C871-4C76-9D4B-F412B3CD2881}" dt="2022-10-14T19:22:23.993" v="17"/>
          <ac:spMkLst>
            <pc:docMk/>
            <pc:sldMk cId="745996931" sldId="358"/>
            <ac:spMk id="98" creationId="{8C405828-A3C2-CB1B-BD6D-59142539CB94}"/>
          </ac:spMkLst>
        </pc:spChg>
        <pc:spChg chg="add mod">
          <ac:chgData name="Joy Knott" userId="bc83280f-0472-4185-9713-b5250c4400c0" providerId="ADAL" clId="{4BD27B7C-C871-4C76-9D4B-F412B3CD2881}" dt="2022-10-14T19:22:23.993" v="17"/>
          <ac:spMkLst>
            <pc:docMk/>
            <pc:sldMk cId="745996931" sldId="358"/>
            <ac:spMk id="100" creationId="{B68CAA51-F9A1-C567-9238-3F7B6ADE6449}"/>
          </ac:spMkLst>
        </pc:spChg>
        <pc:spChg chg="add mod">
          <ac:chgData name="Joy Knott" userId="bc83280f-0472-4185-9713-b5250c4400c0" providerId="ADAL" clId="{4BD27B7C-C871-4C76-9D4B-F412B3CD2881}" dt="2022-10-14T19:22:23.993" v="17"/>
          <ac:spMkLst>
            <pc:docMk/>
            <pc:sldMk cId="745996931" sldId="358"/>
            <ac:spMk id="101" creationId="{1685DD16-C264-35B5-340D-4F15DBF3EC04}"/>
          </ac:spMkLst>
        </pc:spChg>
        <pc:spChg chg="add mod">
          <ac:chgData name="Joy Knott" userId="bc83280f-0472-4185-9713-b5250c4400c0" providerId="ADAL" clId="{4BD27B7C-C871-4C76-9D4B-F412B3CD2881}" dt="2022-10-14T19:22:23.993" v="17"/>
          <ac:spMkLst>
            <pc:docMk/>
            <pc:sldMk cId="745996931" sldId="358"/>
            <ac:spMk id="102" creationId="{9DECBCB5-E16B-9051-B6EA-8054C926C3EA}"/>
          </ac:spMkLst>
        </pc:spChg>
        <pc:spChg chg="add mod">
          <ac:chgData name="Joy Knott" userId="bc83280f-0472-4185-9713-b5250c4400c0" providerId="ADAL" clId="{4BD27B7C-C871-4C76-9D4B-F412B3CD2881}" dt="2022-10-14T19:22:23.993" v="17"/>
          <ac:spMkLst>
            <pc:docMk/>
            <pc:sldMk cId="745996931" sldId="358"/>
            <ac:spMk id="104" creationId="{C718935F-7D18-7B7F-4AF5-A527EA58CCBA}"/>
          </ac:spMkLst>
        </pc:spChg>
        <pc:spChg chg="add mod">
          <ac:chgData name="Joy Knott" userId="bc83280f-0472-4185-9713-b5250c4400c0" providerId="ADAL" clId="{4BD27B7C-C871-4C76-9D4B-F412B3CD2881}" dt="2022-10-14T19:22:23.993" v="17"/>
          <ac:spMkLst>
            <pc:docMk/>
            <pc:sldMk cId="745996931" sldId="358"/>
            <ac:spMk id="105" creationId="{4F014C63-B114-CF5A-D684-E2B31E1A5B0A}"/>
          </ac:spMkLst>
        </pc:spChg>
        <pc:spChg chg="add mod">
          <ac:chgData name="Joy Knott" userId="bc83280f-0472-4185-9713-b5250c4400c0" providerId="ADAL" clId="{4BD27B7C-C871-4C76-9D4B-F412B3CD2881}" dt="2022-10-14T19:22:23.993" v="17"/>
          <ac:spMkLst>
            <pc:docMk/>
            <pc:sldMk cId="745996931" sldId="358"/>
            <ac:spMk id="106" creationId="{651C4EB4-C6FC-1817-43E4-06A2A2BC1C81}"/>
          </ac:spMkLst>
        </pc:spChg>
        <pc:spChg chg="add mod">
          <ac:chgData name="Joy Knott" userId="bc83280f-0472-4185-9713-b5250c4400c0" providerId="ADAL" clId="{4BD27B7C-C871-4C76-9D4B-F412B3CD2881}" dt="2022-10-14T19:22:23.993" v="17"/>
          <ac:spMkLst>
            <pc:docMk/>
            <pc:sldMk cId="745996931" sldId="358"/>
            <ac:spMk id="108" creationId="{F5F4CDD8-095C-1D98-7FB3-42F71AB99CEC}"/>
          </ac:spMkLst>
        </pc:spChg>
        <pc:spChg chg="add mod">
          <ac:chgData name="Joy Knott" userId="bc83280f-0472-4185-9713-b5250c4400c0" providerId="ADAL" clId="{4BD27B7C-C871-4C76-9D4B-F412B3CD2881}" dt="2022-10-14T19:22:23.993" v="17"/>
          <ac:spMkLst>
            <pc:docMk/>
            <pc:sldMk cId="745996931" sldId="358"/>
            <ac:spMk id="109" creationId="{971AFABF-DB4C-76E7-BA9C-9DBD9C15C189}"/>
          </ac:spMkLst>
        </pc:spChg>
        <pc:spChg chg="add mod">
          <ac:chgData name="Joy Knott" userId="bc83280f-0472-4185-9713-b5250c4400c0" providerId="ADAL" clId="{4BD27B7C-C871-4C76-9D4B-F412B3CD2881}" dt="2022-10-14T19:22:23.993" v="17"/>
          <ac:spMkLst>
            <pc:docMk/>
            <pc:sldMk cId="745996931" sldId="358"/>
            <ac:spMk id="110" creationId="{CAE2F02E-204E-3FFE-15C3-9A813A623A5C}"/>
          </ac:spMkLst>
        </pc:spChg>
        <pc:spChg chg="add mod">
          <ac:chgData name="Joy Knott" userId="bc83280f-0472-4185-9713-b5250c4400c0" providerId="ADAL" clId="{4BD27B7C-C871-4C76-9D4B-F412B3CD2881}" dt="2022-10-14T19:22:23.993" v="17"/>
          <ac:spMkLst>
            <pc:docMk/>
            <pc:sldMk cId="745996931" sldId="358"/>
            <ac:spMk id="112" creationId="{E73BC9A4-ABC7-CE13-7602-521B293BC785}"/>
          </ac:spMkLst>
        </pc:spChg>
        <pc:spChg chg="add mod">
          <ac:chgData name="Joy Knott" userId="bc83280f-0472-4185-9713-b5250c4400c0" providerId="ADAL" clId="{4BD27B7C-C871-4C76-9D4B-F412B3CD2881}" dt="2022-10-14T19:22:23.993" v="17"/>
          <ac:spMkLst>
            <pc:docMk/>
            <pc:sldMk cId="745996931" sldId="358"/>
            <ac:spMk id="113" creationId="{7EC5CA1F-63B6-67F7-4FCD-A494E7C8514D}"/>
          </ac:spMkLst>
        </pc:spChg>
        <pc:spChg chg="add mod">
          <ac:chgData name="Joy Knott" userId="bc83280f-0472-4185-9713-b5250c4400c0" providerId="ADAL" clId="{4BD27B7C-C871-4C76-9D4B-F412B3CD2881}" dt="2022-10-14T19:22:23.993" v="17"/>
          <ac:spMkLst>
            <pc:docMk/>
            <pc:sldMk cId="745996931" sldId="358"/>
            <ac:spMk id="114" creationId="{69355DA4-13E6-15C9-2D22-D90B1A6C087E}"/>
          </ac:spMkLst>
        </pc:spChg>
        <pc:spChg chg="add mod">
          <ac:chgData name="Joy Knott" userId="bc83280f-0472-4185-9713-b5250c4400c0" providerId="ADAL" clId="{4BD27B7C-C871-4C76-9D4B-F412B3CD2881}" dt="2022-10-14T19:22:23.993" v="17"/>
          <ac:spMkLst>
            <pc:docMk/>
            <pc:sldMk cId="745996931" sldId="358"/>
            <ac:spMk id="116" creationId="{16823AB1-0306-22EC-5E4F-B1B99CADBADF}"/>
          </ac:spMkLst>
        </pc:spChg>
        <pc:spChg chg="add mod">
          <ac:chgData name="Joy Knott" userId="bc83280f-0472-4185-9713-b5250c4400c0" providerId="ADAL" clId="{4BD27B7C-C871-4C76-9D4B-F412B3CD2881}" dt="2022-10-14T19:22:23.993" v="17"/>
          <ac:spMkLst>
            <pc:docMk/>
            <pc:sldMk cId="745996931" sldId="358"/>
            <ac:spMk id="117" creationId="{7056CBD7-1A32-8A68-8654-4B3C6812EC87}"/>
          </ac:spMkLst>
        </pc:spChg>
        <pc:spChg chg="add mod">
          <ac:chgData name="Joy Knott" userId="bc83280f-0472-4185-9713-b5250c4400c0" providerId="ADAL" clId="{4BD27B7C-C871-4C76-9D4B-F412B3CD2881}" dt="2022-10-14T19:22:23.993" v="17"/>
          <ac:spMkLst>
            <pc:docMk/>
            <pc:sldMk cId="745996931" sldId="358"/>
            <ac:spMk id="118" creationId="{592C257D-A336-F7FB-0198-1ADFC7649C9F}"/>
          </ac:spMkLst>
        </pc:spChg>
        <pc:spChg chg="add mod">
          <ac:chgData name="Joy Knott" userId="bc83280f-0472-4185-9713-b5250c4400c0" providerId="ADAL" clId="{4BD27B7C-C871-4C76-9D4B-F412B3CD2881}" dt="2022-10-14T19:22:23.993" v="17"/>
          <ac:spMkLst>
            <pc:docMk/>
            <pc:sldMk cId="745996931" sldId="358"/>
            <ac:spMk id="120" creationId="{7484B490-0E4F-FBC5-1035-D25C1B68E388}"/>
          </ac:spMkLst>
        </pc:spChg>
        <pc:spChg chg="add mod">
          <ac:chgData name="Joy Knott" userId="bc83280f-0472-4185-9713-b5250c4400c0" providerId="ADAL" clId="{4BD27B7C-C871-4C76-9D4B-F412B3CD2881}" dt="2022-10-14T19:22:23.993" v="17"/>
          <ac:spMkLst>
            <pc:docMk/>
            <pc:sldMk cId="745996931" sldId="358"/>
            <ac:spMk id="121" creationId="{B48D1CE3-CE4A-0AA5-2AD4-A138743E2967}"/>
          </ac:spMkLst>
        </pc:spChg>
        <pc:spChg chg="add mod">
          <ac:chgData name="Joy Knott" userId="bc83280f-0472-4185-9713-b5250c4400c0" providerId="ADAL" clId="{4BD27B7C-C871-4C76-9D4B-F412B3CD2881}" dt="2022-10-14T19:22:23.993" v="17"/>
          <ac:spMkLst>
            <pc:docMk/>
            <pc:sldMk cId="745996931" sldId="358"/>
            <ac:spMk id="122" creationId="{9BB15FC9-E617-CA2F-6481-51F5E34E8EEB}"/>
          </ac:spMkLst>
        </pc:spChg>
        <pc:spChg chg="add mod">
          <ac:chgData name="Joy Knott" userId="bc83280f-0472-4185-9713-b5250c4400c0" providerId="ADAL" clId="{4BD27B7C-C871-4C76-9D4B-F412B3CD2881}" dt="2022-10-14T19:22:23.993" v="17"/>
          <ac:spMkLst>
            <pc:docMk/>
            <pc:sldMk cId="745996931" sldId="358"/>
            <ac:spMk id="124" creationId="{EEE024B1-EB0D-5974-5F1B-825604090A2C}"/>
          </ac:spMkLst>
        </pc:spChg>
        <pc:spChg chg="add mod">
          <ac:chgData name="Joy Knott" userId="bc83280f-0472-4185-9713-b5250c4400c0" providerId="ADAL" clId="{4BD27B7C-C871-4C76-9D4B-F412B3CD2881}" dt="2022-10-14T19:22:23.993" v="17"/>
          <ac:spMkLst>
            <pc:docMk/>
            <pc:sldMk cId="745996931" sldId="358"/>
            <ac:spMk id="125" creationId="{973E5099-FF27-719C-49C4-C2150DFE0EEB}"/>
          </ac:spMkLst>
        </pc:spChg>
        <pc:spChg chg="add mod">
          <ac:chgData name="Joy Knott" userId="bc83280f-0472-4185-9713-b5250c4400c0" providerId="ADAL" clId="{4BD27B7C-C871-4C76-9D4B-F412B3CD2881}" dt="2022-10-14T19:22:23.993" v="17"/>
          <ac:spMkLst>
            <pc:docMk/>
            <pc:sldMk cId="745996931" sldId="358"/>
            <ac:spMk id="126" creationId="{F46DCD4B-8269-4A38-4860-90D502C2ADAC}"/>
          </ac:spMkLst>
        </pc:spChg>
        <pc:spChg chg="add mod">
          <ac:chgData name="Joy Knott" userId="bc83280f-0472-4185-9713-b5250c4400c0" providerId="ADAL" clId="{4BD27B7C-C871-4C76-9D4B-F412B3CD2881}" dt="2022-10-14T19:22:23.993" v="17"/>
          <ac:spMkLst>
            <pc:docMk/>
            <pc:sldMk cId="745996931" sldId="358"/>
            <ac:spMk id="128" creationId="{10DCD68C-F079-E09B-DBB4-B9BC54B22A4A}"/>
          </ac:spMkLst>
        </pc:spChg>
        <pc:spChg chg="add mod">
          <ac:chgData name="Joy Knott" userId="bc83280f-0472-4185-9713-b5250c4400c0" providerId="ADAL" clId="{4BD27B7C-C871-4C76-9D4B-F412B3CD2881}" dt="2022-10-14T19:22:23.993" v="17"/>
          <ac:spMkLst>
            <pc:docMk/>
            <pc:sldMk cId="745996931" sldId="358"/>
            <ac:spMk id="129" creationId="{141F69FB-D340-C97C-2AA1-EA3150122CE2}"/>
          </ac:spMkLst>
        </pc:spChg>
        <pc:spChg chg="add mod">
          <ac:chgData name="Joy Knott" userId="bc83280f-0472-4185-9713-b5250c4400c0" providerId="ADAL" clId="{4BD27B7C-C871-4C76-9D4B-F412B3CD2881}" dt="2022-10-14T19:22:23.993" v="17"/>
          <ac:spMkLst>
            <pc:docMk/>
            <pc:sldMk cId="745996931" sldId="358"/>
            <ac:spMk id="130" creationId="{FB360EDB-F27E-31C9-5514-986BBB360D8C}"/>
          </ac:spMkLst>
        </pc:spChg>
        <pc:spChg chg="add mod">
          <ac:chgData name="Joy Knott" userId="bc83280f-0472-4185-9713-b5250c4400c0" providerId="ADAL" clId="{4BD27B7C-C871-4C76-9D4B-F412B3CD2881}" dt="2022-10-14T19:22:23.993" v="17"/>
          <ac:spMkLst>
            <pc:docMk/>
            <pc:sldMk cId="745996931" sldId="358"/>
            <ac:spMk id="132" creationId="{5E706E15-4FF1-1BDA-FAE2-8769A045126C}"/>
          </ac:spMkLst>
        </pc:spChg>
        <pc:spChg chg="add mod">
          <ac:chgData name="Joy Knott" userId="bc83280f-0472-4185-9713-b5250c4400c0" providerId="ADAL" clId="{4BD27B7C-C871-4C76-9D4B-F412B3CD2881}" dt="2022-10-14T19:22:23.993" v="17"/>
          <ac:spMkLst>
            <pc:docMk/>
            <pc:sldMk cId="745996931" sldId="358"/>
            <ac:spMk id="133" creationId="{368D34B0-9AB8-28A4-9525-88E17FDDAF91}"/>
          </ac:spMkLst>
        </pc:spChg>
        <pc:grpChg chg="add del">
          <ac:chgData name="Joy Knott" userId="bc83280f-0472-4185-9713-b5250c4400c0" providerId="ADAL" clId="{4BD27B7C-C871-4C76-9D4B-F412B3CD2881}" dt="2022-10-14T19:22:06.867" v="16" actId="478"/>
          <ac:grpSpMkLst>
            <pc:docMk/>
            <pc:sldMk cId="745996931" sldId="358"/>
            <ac:grpSpMk id="5" creationId="{CBF38245-C122-4ECA-8BC6-CC98D63E3087}"/>
          </ac:grpSpMkLst>
        </pc:grpChg>
        <pc:grpChg chg="add mod">
          <ac:chgData name="Joy Knott" userId="bc83280f-0472-4185-9713-b5250c4400c0" providerId="ADAL" clId="{4BD27B7C-C871-4C76-9D4B-F412B3CD2881}" dt="2022-10-14T19:21:57.055" v="14"/>
          <ac:grpSpMkLst>
            <pc:docMk/>
            <pc:sldMk cId="745996931" sldId="358"/>
            <ac:grpSpMk id="8" creationId="{1183D15F-2265-B8E2-BF6E-E4229E0C79B3}"/>
          </ac:grpSpMkLst>
        </pc:grpChg>
        <pc:grpChg chg="add mod">
          <ac:chgData name="Joy Knott" userId="bc83280f-0472-4185-9713-b5250c4400c0" providerId="ADAL" clId="{4BD27B7C-C871-4C76-9D4B-F412B3CD2881}" dt="2022-10-14T19:21:57.055" v="14"/>
          <ac:grpSpMkLst>
            <pc:docMk/>
            <pc:sldMk cId="745996931" sldId="358"/>
            <ac:grpSpMk id="10" creationId="{AAE75BEB-0A81-90A5-FB93-9D29ECD6B4EF}"/>
          </ac:grpSpMkLst>
        </pc:grpChg>
        <pc:grpChg chg="add mod">
          <ac:chgData name="Joy Knott" userId="bc83280f-0472-4185-9713-b5250c4400c0" providerId="ADAL" clId="{4BD27B7C-C871-4C76-9D4B-F412B3CD2881}" dt="2022-10-14T19:21:57.055" v="14"/>
          <ac:grpSpMkLst>
            <pc:docMk/>
            <pc:sldMk cId="745996931" sldId="358"/>
            <ac:grpSpMk id="11" creationId="{1DB9D3C0-97AF-3A1C-CB3C-24EB74831ADC}"/>
          </ac:grpSpMkLst>
        </pc:grpChg>
        <pc:grpChg chg="add mod">
          <ac:chgData name="Joy Knott" userId="bc83280f-0472-4185-9713-b5250c4400c0" providerId="ADAL" clId="{4BD27B7C-C871-4C76-9D4B-F412B3CD2881}" dt="2022-10-14T19:21:57.055" v="14"/>
          <ac:grpSpMkLst>
            <pc:docMk/>
            <pc:sldMk cId="745996931" sldId="358"/>
            <ac:grpSpMk id="12" creationId="{F64F08E8-FAE2-28CB-AB30-87C335E30F39}"/>
          </ac:grpSpMkLst>
        </pc:grpChg>
        <pc:grpChg chg="add mod">
          <ac:chgData name="Joy Knott" userId="bc83280f-0472-4185-9713-b5250c4400c0" providerId="ADAL" clId="{4BD27B7C-C871-4C76-9D4B-F412B3CD2881}" dt="2022-10-14T19:21:57.055" v="14"/>
          <ac:grpSpMkLst>
            <pc:docMk/>
            <pc:sldMk cId="745996931" sldId="358"/>
            <ac:grpSpMk id="13" creationId="{5B4DC791-3720-EA97-BD94-F4F13199745E}"/>
          </ac:grpSpMkLst>
        </pc:grpChg>
        <pc:grpChg chg="add mod">
          <ac:chgData name="Joy Knott" userId="bc83280f-0472-4185-9713-b5250c4400c0" providerId="ADAL" clId="{4BD27B7C-C871-4C76-9D4B-F412B3CD2881}" dt="2022-10-14T19:21:57.055" v="14"/>
          <ac:grpSpMkLst>
            <pc:docMk/>
            <pc:sldMk cId="745996931" sldId="358"/>
            <ac:grpSpMk id="15" creationId="{D83E994F-D1CC-8271-2FEA-D20B64048CC7}"/>
          </ac:grpSpMkLst>
        </pc:grpChg>
        <pc:grpChg chg="add mod">
          <ac:chgData name="Joy Knott" userId="bc83280f-0472-4185-9713-b5250c4400c0" providerId="ADAL" clId="{4BD27B7C-C871-4C76-9D4B-F412B3CD2881}" dt="2022-10-14T19:21:57.055" v="14"/>
          <ac:grpSpMkLst>
            <pc:docMk/>
            <pc:sldMk cId="745996931" sldId="358"/>
            <ac:grpSpMk id="16" creationId="{6837AFCB-79E8-190F-A84C-458B7E5E7F98}"/>
          </ac:grpSpMkLst>
        </pc:grpChg>
        <pc:grpChg chg="add mod">
          <ac:chgData name="Joy Knott" userId="bc83280f-0472-4185-9713-b5250c4400c0" providerId="ADAL" clId="{4BD27B7C-C871-4C76-9D4B-F412B3CD2881}" dt="2022-10-14T19:21:57.055" v="14"/>
          <ac:grpSpMkLst>
            <pc:docMk/>
            <pc:sldMk cId="745996931" sldId="358"/>
            <ac:grpSpMk id="17" creationId="{A22E29B7-861E-7D70-9D11-1AB59DAD0EBB}"/>
          </ac:grpSpMkLst>
        </pc:grpChg>
        <pc:grpChg chg="add mod">
          <ac:chgData name="Joy Knott" userId="bc83280f-0472-4185-9713-b5250c4400c0" providerId="ADAL" clId="{4BD27B7C-C871-4C76-9D4B-F412B3CD2881}" dt="2022-10-14T19:21:57.055" v="14"/>
          <ac:grpSpMkLst>
            <pc:docMk/>
            <pc:sldMk cId="745996931" sldId="358"/>
            <ac:grpSpMk id="18" creationId="{8696CA83-CE22-E5B7-964E-E56C6EED9810}"/>
          </ac:grpSpMkLst>
        </pc:grpChg>
        <pc:grpChg chg="add mod">
          <ac:chgData name="Joy Knott" userId="bc83280f-0472-4185-9713-b5250c4400c0" providerId="ADAL" clId="{4BD27B7C-C871-4C76-9D4B-F412B3CD2881}" dt="2022-10-14T19:21:57.055" v="14"/>
          <ac:grpSpMkLst>
            <pc:docMk/>
            <pc:sldMk cId="745996931" sldId="358"/>
            <ac:grpSpMk id="19" creationId="{B30C712B-D5D8-3B2A-3119-0B6A26C7EE58}"/>
          </ac:grpSpMkLst>
        </pc:grpChg>
        <pc:grpChg chg="add mod">
          <ac:chgData name="Joy Knott" userId="bc83280f-0472-4185-9713-b5250c4400c0" providerId="ADAL" clId="{4BD27B7C-C871-4C76-9D4B-F412B3CD2881}" dt="2022-10-14T19:21:57.055" v="14"/>
          <ac:grpSpMkLst>
            <pc:docMk/>
            <pc:sldMk cId="745996931" sldId="358"/>
            <ac:grpSpMk id="20" creationId="{5DE2B8E5-3F25-2430-A1B9-328690A05912}"/>
          </ac:grpSpMkLst>
        </pc:grpChg>
        <pc:grpChg chg="add mod">
          <ac:chgData name="Joy Knott" userId="bc83280f-0472-4185-9713-b5250c4400c0" providerId="ADAL" clId="{4BD27B7C-C871-4C76-9D4B-F412B3CD2881}" dt="2022-10-14T19:21:57.055" v="14"/>
          <ac:grpSpMkLst>
            <pc:docMk/>
            <pc:sldMk cId="745996931" sldId="358"/>
            <ac:grpSpMk id="21" creationId="{F6FBFF3B-5812-AB01-1253-674C2E3FB403}"/>
          </ac:grpSpMkLst>
        </pc:grpChg>
        <pc:grpChg chg="add mod">
          <ac:chgData name="Joy Knott" userId="bc83280f-0472-4185-9713-b5250c4400c0" providerId="ADAL" clId="{4BD27B7C-C871-4C76-9D4B-F412B3CD2881}" dt="2022-10-14T19:21:57.055" v="14"/>
          <ac:grpSpMkLst>
            <pc:docMk/>
            <pc:sldMk cId="745996931" sldId="358"/>
            <ac:grpSpMk id="22" creationId="{6CA8448A-6D31-F8E2-86F5-2B45D7D07281}"/>
          </ac:grpSpMkLst>
        </pc:grpChg>
        <pc:grpChg chg="add mod">
          <ac:chgData name="Joy Knott" userId="bc83280f-0472-4185-9713-b5250c4400c0" providerId="ADAL" clId="{4BD27B7C-C871-4C76-9D4B-F412B3CD2881}" dt="2022-10-14T19:21:57.055" v="14"/>
          <ac:grpSpMkLst>
            <pc:docMk/>
            <pc:sldMk cId="745996931" sldId="358"/>
            <ac:grpSpMk id="24" creationId="{CCDF78DB-09D3-0490-CAB8-2A0B75174DC4}"/>
          </ac:grpSpMkLst>
        </pc:grpChg>
        <pc:grpChg chg="add mod">
          <ac:chgData name="Joy Knott" userId="bc83280f-0472-4185-9713-b5250c4400c0" providerId="ADAL" clId="{4BD27B7C-C871-4C76-9D4B-F412B3CD2881}" dt="2022-10-14T19:21:57.055" v="14"/>
          <ac:grpSpMkLst>
            <pc:docMk/>
            <pc:sldMk cId="745996931" sldId="358"/>
            <ac:grpSpMk id="28" creationId="{884F0D1C-65ED-EAE9-C192-EE566546D814}"/>
          </ac:grpSpMkLst>
        </pc:grpChg>
        <pc:grpChg chg="add mod">
          <ac:chgData name="Joy Knott" userId="bc83280f-0472-4185-9713-b5250c4400c0" providerId="ADAL" clId="{4BD27B7C-C871-4C76-9D4B-F412B3CD2881}" dt="2022-10-14T19:21:57.055" v="14"/>
          <ac:grpSpMkLst>
            <pc:docMk/>
            <pc:sldMk cId="745996931" sldId="358"/>
            <ac:grpSpMk id="32" creationId="{D80D2FB4-E418-5BF2-666C-4CC5053BEF73}"/>
          </ac:grpSpMkLst>
        </pc:grpChg>
        <pc:grpChg chg="add mod">
          <ac:chgData name="Joy Knott" userId="bc83280f-0472-4185-9713-b5250c4400c0" providerId="ADAL" clId="{4BD27B7C-C871-4C76-9D4B-F412B3CD2881}" dt="2022-10-14T19:21:57.055" v="14"/>
          <ac:grpSpMkLst>
            <pc:docMk/>
            <pc:sldMk cId="745996931" sldId="358"/>
            <ac:grpSpMk id="36" creationId="{0EBD4E03-1178-264C-51ED-ED49033E005A}"/>
          </ac:grpSpMkLst>
        </pc:grpChg>
        <pc:grpChg chg="add mod">
          <ac:chgData name="Joy Knott" userId="bc83280f-0472-4185-9713-b5250c4400c0" providerId="ADAL" clId="{4BD27B7C-C871-4C76-9D4B-F412B3CD2881}" dt="2022-10-14T19:21:57.055" v="14"/>
          <ac:grpSpMkLst>
            <pc:docMk/>
            <pc:sldMk cId="745996931" sldId="358"/>
            <ac:grpSpMk id="40" creationId="{8C094249-76A6-2601-DD79-CEB7DDCB9118}"/>
          </ac:grpSpMkLst>
        </pc:grpChg>
        <pc:grpChg chg="add mod">
          <ac:chgData name="Joy Knott" userId="bc83280f-0472-4185-9713-b5250c4400c0" providerId="ADAL" clId="{4BD27B7C-C871-4C76-9D4B-F412B3CD2881}" dt="2022-10-14T19:21:57.055" v="14"/>
          <ac:grpSpMkLst>
            <pc:docMk/>
            <pc:sldMk cId="745996931" sldId="358"/>
            <ac:grpSpMk id="44" creationId="{B25E570D-41CD-1B0E-EFC8-8EE5EBF73C06}"/>
          </ac:grpSpMkLst>
        </pc:grpChg>
        <pc:grpChg chg="add mod">
          <ac:chgData name="Joy Knott" userId="bc83280f-0472-4185-9713-b5250c4400c0" providerId="ADAL" clId="{4BD27B7C-C871-4C76-9D4B-F412B3CD2881}" dt="2022-10-14T19:21:57.055" v="14"/>
          <ac:grpSpMkLst>
            <pc:docMk/>
            <pc:sldMk cId="745996931" sldId="358"/>
            <ac:grpSpMk id="48" creationId="{A086B3C3-27DC-FD3C-1F37-D0BA7F4B3D14}"/>
          </ac:grpSpMkLst>
        </pc:grpChg>
        <pc:grpChg chg="add mod">
          <ac:chgData name="Joy Knott" userId="bc83280f-0472-4185-9713-b5250c4400c0" providerId="ADAL" clId="{4BD27B7C-C871-4C76-9D4B-F412B3CD2881}" dt="2022-10-14T19:21:57.055" v="14"/>
          <ac:grpSpMkLst>
            <pc:docMk/>
            <pc:sldMk cId="745996931" sldId="358"/>
            <ac:grpSpMk id="52" creationId="{28EDAC0C-D1C8-E90B-4D6F-C4AD85928CB8}"/>
          </ac:grpSpMkLst>
        </pc:grpChg>
        <pc:grpChg chg="add mod">
          <ac:chgData name="Joy Knott" userId="bc83280f-0472-4185-9713-b5250c4400c0" providerId="ADAL" clId="{4BD27B7C-C871-4C76-9D4B-F412B3CD2881}" dt="2022-10-14T19:21:57.055" v="14"/>
          <ac:grpSpMkLst>
            <pc:docMk/>
            <pc:sldMk cId="745996931" sldId="358"/>
            <ac:grpSpMk id="56" creationId="{7BFFEA93-DE56-D79C-5DBC-5354C8D81AAD}"/>
          </ac:grpSpMkLst>
        </pc:grpChg>
        <pc:grpChg chg="add mod">
          <ac:chgData name="Joy Knott" userId="bc83280f-0472-4185-9713-b5250c4400c0" providerId="ADAL" clId="{4BD27B7C-C871-4C76-9D4B-F412B3CD2881}" dt="2022-10-14T19:21:57.055" v="14"/>
          <ac:grpSpMkLst>
            <pc:docMk/>
            <pc:sldMk cId="745996931" sldId="358"/>
            <ac:grpSpMk id="60" creationId="{44E01749-4DCC-B123-AB38-B610E116B870}"/>
          </ac:grpSpMkLst>
        </pc:grpChg>
        <pc:grpChg chg="add mod">
          <ac:chgData name="Joy Knott" userId="bc83280f-0472-4185-9713-b5250c4400c0" providerId="ADAL" clId="{4BD27B7C-C871-4C76-9D4B-F412B3CD2881}" dt="2022-10-14T19:21:57.055" v="14"/>
          <ac:grpSpMkLst>
            <pc:docMk/>
            <pc:sldMk cId="745996931" sldId="358"/>
            <ac:grpSpMk id="64" creationId="{7D6A2D45-A040-C822-CBC9-5EB31F61D82A}"/>
          </ac:grpSpMkLst>
        </pc:grpChg>
        <pc:grpChg chg="add mod">
          <ac:chgData name="Joy Knott" userId="bc83280f-0472-4185-9713-b5250c4400c0" providerId="ADAL" clId="{4BD27B7C-C871-4C76-9D4B-F412B3CD2881}" dt="2022-10-14T19:21:57.055" v="14"/>
          <ac:grpSpMkLst>
            <pc:docMk/>
            <pc:sldMk cId="745996931" sldId="358"/>
            <ac:grpSpMk id="68" creationId="{42AAFF49-C5E1-8283-8154-074E2944E4D2}"/>
          </ac:grpSpMkLst>
        </pc:grpChg>
        <pc:grpChg chg="add mod">
          <ac:chgData name="Joy Knott" userId="bc83280f-0472-4185-9713-b5250c4400c0" providerId="ADAL" clId="{4BD27B7C-C871-4C76-9D4B-F412B3CD2881}" dt="2022-10-14T19:25:42.469" v="60" actId="1076"/>
          <ac:grpSpMkLst>
            <pc:docMk/>
            <pc:sldMk cId="745996931" sldId="358"/>
            <ac:grpSpMk id="71" creationId="{C75DB10B-D04F-CD20-71BA-B68D64E1B950}"/>
          </ac:grpSpMkLst>
        </pc:grpChg>
        <pc:grpChg chg="add mod">
          <ac:chgData name="Joy Knott" userId="bc83280f-0472-4185-9713-b5250c4400c0" providerId="ADAL" clId="{4BD27B7C-C871-4C76-9D4B-F412B3CD2881}" dt="2022-10-14T19:22:23.993" v="17"/>
          <ac:grpSpMkLst>
            <pc:docMk/>
            <pc:sldMk cId="745996931" sldId="358"/>
            <ac:grpSpMk id="73" creationId="{DAB241DD-5797-3B82-1065-A3E89B310AC4}"/>
          </ac:grpSpMkLst>
        </pc:grpChg>
        <pc:grpChg chg="add mod">
          <ac:chgData name="Joy Knott" userId="bc83280f-0472-4185-9713-b5250c4400c0" providerId="ADAL" clId="{4BD27B7C-C871-4C76-9D4B-F412B3CD2881}" dt="2022-10-14T19:22:23.993" v="17"/>
          <ac:grpSpMkLst>
            <pc:docMk/>
            <pc:sldMk cId="745996931" sldId="358"/>
            <ac:grpSpMk id="74" creationId="{98643D9F-CFE3-5F94-E4B6-DF4DFFD7E041}"/>
          </ac:grpSpMkLst>
        </pc:grpChg>
        <pc:grpChg chg="add mod">
          <ac:chgData name="Joy Knott" userId="bc83280f-0472-4185-9713-b5250c4400c0" providerId="ADAL" clId="{4BD27B7C-C871-4C76-9D4B-F412B3CD2881}" dt="2022-10-14T19:22:23.993" v="17"/>
          <ac:grpSpMkLst>
            <pc:docMk/>
            <pc:sldMk cId="745996931" sldId="358"/>
            <ac:grpSpMk id="75" creationId="{43D5ECAF-C2AE-0AA2-0429-576D729F38AE}"/>
          </ac:grpSpMkLst>
        </pc:grpChg>
        <pc:grpChg chg="add mod">
          <ac:chgData name="Joy Knott" userId="bc83280f-0472-4185-9713-b5250c4400c0" providerId="ADAL" clId="{4BD27B7C-C871-4C76-9D4B-F412B3CD2881}" dt="2022-10-14T19:22:23.993" v="17"/>
          <ac:grpSpMkLst>
            <pc:docMk/>
            <pc:sldMk cId="745996931" sldId="358"/>
            <ac:grpSpMk id="76" creationId="{425C6DBB-E0FA-C3E7-FF8E-96E353DA1D64}"/>
          </ac:grpSpMkLst>
        </pc:grpChg>
        <pc:grpChg chg="add mod">
          <ac:chgData name="Joy Knott" userId="bc83280f-0472-4185-9713-b5250c4400c0" providerId="ADAL" clId="{4BD27B7C-C871-4C76-9D4B-F412B3CD2881}" dt="2022-10-14T19:22:23.993" v="17"/>
          <ac:grpSpMkLst>
            <pc:docMk/>
            <pc:sldMk cId="745996931" sldId="358"/>
            <ac:grpSpMk id="78" creationId="{CE7ED40B-A9E5-E066-F872-C59E20196C58}"/>
          </ac:grpSpMkLst>
        </pc:grpChg>
        <pc:grpChg chg="add mod">
          <ac:chgData name="Joy Knott" userId="bc83280f-0472-4185-9713-b5250c4400c0" providerId="ADAL" clId="{4BD27B7C-C871-4C76-9D4B-F412B3CD2881}" dt="2022-10-14T19:22:23.993" v="17"/>
          <ac:grpSpMkLst>
            <pc:docMk/>
            <pc:sldMk cId="745996931" sldId="358"/>
            <ac:grpSpMk id="79" creationId="{4542C619-300B-6FBD-BF48-00383B9CECE2}"/>
          </ac:grpSpMkLst>
        </pc:grpChg>
        <pc:grpChg chg="add mod">
          <ac:chgData name="Joy Knott" userId="bc83280f-0472-4185-9713-b5250c4400c0" providerId="ADAL" clId="{4BD27B7C-C871-4C76-9D4B-F412B3CD2881}" dt="2022-10-14T19:22:23.993" v="17"/>
          <ac:grpSpMkLst>
            <pc:docMk/>
            <pc:sldMk cId="745996931" sldId="358"/>
            <ac:grpSpMk id="80" creationId="{81A2B74C-E64C-1A33-2C9F-436B6B0B2382}"/>
          </ac:grpSpMkLst>
        </pc:grpChg>
        <pc:grpChg chg="add mod">
          <ac:chgData name="Joy Knott" userId="bc83280f-0472-4185-9713-b5250c4400c0" providerId="ADAL" clId="{4BD27B7C-C871-4C76-9D4B-F412B3CD2881}" dt="2022-10-14T19:22:23.993" v="17"/>
          <ac:grpSpMkLst>
            <pc:docMk/>
            <pc:sldMk cId="745996931" sldId="358"/>
            <ac:grpSpMk id="81" creationId="{4AFDA3A0-51BE-4A4E-0275-1D15092B9A20}"/>
          </ac:grpSpMkLst>
        </pc:grpChg>
        <pc:grpChg chg="add mod">
          <ac:chgData name="Joy Knott" userId="bc83280f-0472-4185-9713-b5250c4400c0" providerId="ADAL" clId="{4BD27B7C-C871-4C76-9D4B-F412B3CD2881}" dt="2022-10-14T19:22:23.993" v="17"/>
          <ac:grpSpMkLst>
            <pc:docMk/>
            <pc:sldMk cId="745996931" sldId="358"/>
            <ac:grpSpMk id="82" creationId="{7F4DEBAC-A23C-D25D-A9E3-9B880FCF9EB4}"/>
          </ac:grpSpMkLst>
        </pc:grpChg>
        <pc:grpChg chg="add mod">
          <ac:chgData name="Joy Knott" userId="bc83280f-0472-4185-9713-b5250c4400c0" providerId="ADAL" clId="{4BD27B7C-C871-4C76-9D4B-F412B3CD2881}" dt="2022-10-14T19:22:23.993" v="17"/>
          <ac:grpSpMkLst>
            <pc:docMk/>
            <pc:sldMk cId="745996931" sldId="358"/>
            <ac:grpSpMk id="83" creationId="{1CF4AEFA-45F6-BFC1-B952-D88D38FC63D2}"/>
          </ac:grpSpMkLst>
        </pc:grpChg>
        <pc:grpChg chg="add mod">
          <ac:chgData name="Joy Knott" userId="bc83280f-0472-4185-9713-b5250c4400c0" providerId="ADAL" clId="{4BD27B7C-C871-4C76-9D4B-F412B3CD2881}" dt="2022-10-14T19:22:23.993" v="17"/>
          <ac:grpSpMkLst>
            <pc:docMk/>
            <pc:sldMk cId="745996931" sldId="358"/>
            <ac:grpSpMk id="84" creationId="{9EC62B61-0C82-D4A9-1E97-2CF584B2551D}"/>
          </ac:grpSpMkLst>
        </pc:grpChg>
        <pc:grpChg chg="add mod">
          <ac:chgData name="Joy Knott" userId="bc83280f-0472-4185-9713-b5250c4400c0" providerId="ADAL" clId="{4BD27B7C-C871-4C76-9D4B-F412B3CD2881}" dt="2022-10-14T19:22:23.993" v="17"/>
          <ac:grpSpMkLst>
            <pc:docMk/>
            <pc:sldMk cId="745996931" sldId="358"/>
            <ac:grpSpMk id="85" creationId="{B3A67A2A-178B-9B9A-0CB2-FE735D01E82C}"/>
          </ac:grpSpMkLst>
        </pc:grpChg>
        <pc:grpChg chg="add mod">
          <ac:chgData name="Joy Knott" userId="bc83280f-0472-4185-9713-b5250c4400c0" providerId="ADAL" clId="{4BD27B7C-C871-4C76-9D4B-F412B3CD2881}" dt="2022-10-14T19:22:23.993" v="17"/>
          <ac:grpSpMkLst>
            <pc:docMk/>
            <pc:sldMk cId="745996931" sldId="358"/>
            <ac:grpSpMk id="87" creationId="{5A52F975-5FF1-A9D5-7D05-D692345707AB}"/>
          </ac:grpSpMkLst>
        </pc:grpChg>
        <pc:grpChg chg="add mod">
          <ac:chgData name="Joy Knott" userId="bc83280f-0472-4185-9713-b5250c4400c0" providerId="ADAL" clId="{4BD27B7C-C871-4C76-9D4B-F412B3CD2881}" dt="2022-10-14T19:22:23.993" v="17"/>
          <ac:grpSpMkLst>
            <pc:docMk/>
            <pc:sldMk cId="745996931" sldId="358"/>
            <ac:grpSpMk id="91" creationId="{F4A18F3A-BE66-3BB7-6C10-374A3E7F1D59}"/>
          </ac:grpSpMkLst>
        </pc:grpChg>
        <pc:grpChg chg="add mod">
          <ac:chgData name="Joy Knott" userId="bc83280f-0472-4185-9713-b5250c4400c0" providerId="ADAL" clId="{4BD27B7C-C871-4C76-9D4B-F412B3CD2881}" dt="2022-10-14T19:22:23.993" v="17"/>
          <ac:grpSpMkLst>
            <pc:docMk/>
            <pc:sldMk cId="745996931" sldId="358"/>
            <ac:grpSpMk id="95" creationId="{6C9C10D1-3175-4259-2A7D-2866EC2AA692}"/>
          </ac:grpSpMkLst>
        </pc:grpChg>
        <pc:grpChg chg="add mod">
          <ac:chgData name="Joy Knott" userId="bc83280f-0472-4185-9713-b5250c4400c0" providerId="ADAL" clId="{4BD27B7C-C871-4C76-9D4B-F412B3CD2881}" dt="2022-10-14T19:22:23.993" v="17"/>
          <ac:grpSpMkLst>
            <pc:docMk/>
            <pc:sldMk cId="745996931" sldId="358"/>
            <ac:grpSpMk id="99" creationId="{B089D819-19CD-29F0-4049-A5B34993C178}"/>
          </ac:grpSpMkLst>
        </pc:grpChg>
        <pc:grpChg chg="add mod">
          <ac:chgData name="Joy Knott" userId="bc83280f-0472-4185-9713-b5250c4400c0" providerId="ADAL" clId="{4BD27B7C-C871-4C76-9D4B-F412B3CD2881}" dt="2022-10-14T19:22:23.993" v="17"/>
          <ac:grpSpMkLst>
            <pc:docMk/>
            <pc:sldMk cId="745996931" sldId="358"/>
            <ac:grpSpMk id="103" creationId="{7004AF77-4A1C-A7F3-32F4-9A9C801955DF}"/>
          </ac:grpSpMkLst>
        </pc:grpChg>
        <pc:grpChg chg="add mod">
          <ac:chgData name="Joy Knott" userId="bc83280f-0472-4185-9713-b5250c4400c0" providerId="ADAL" clId="{4BD27B7C-C871-4C76-9D4B-F412B3CD2881}" dt="2022-10-14T19:22:23.993" v="17"/>
          <ac:grpSpMkLst>
            <pc:docMk/>
            <pc:sldMk cId="745996931" sldId="358"/>
            <ac:grpSpMk id="107" creationId="{12B82BB6-D056-DD46-1266-770B226B83CB}"/>
          </ac:grpSpMkLst>
        </pc:grpChg>
        <pc:grpChg chg="add mod">
          <ac:chgData name="Joy Knott" userId="bc83280f-0472-4185-9713-b5250c4400c0" providerId="ADAL" clId="{4BD27B7C-C871-4C76-9D4B-F412B3CD2881}" dt="2022-10-14T19:22:23.993" v="17"/>
          <ac:grpSpMkLst>
            <pc:docMk/>
            <pc:sldMk cId="745996931" sldId="358"/>
            <ac:grpSpMk id="111" creationId="{23B962A6-1E0D-D560-BCCD-F2CBC2B88CC4}"/>
          </ac:grpSpMkLst>
        </pc:grpChg>
        <pc:grpChg chg="add mod">
          <ac:chgData name="Joy Knott" userId="bc83280f-0472-4185-9713-b5250c4400c0" providerId="ADAL" clId="{4BD27B7C-C871-4C76-9D4B-F412B3CD2881}" dt="2022-10-14T19:22:23.993" v="17"/>
          <ac:grpSpMkLst>
            <pc:docMk/>
            <pc:sldMk cId="745996931" sldId="358"/>
            <ac:grpSpMk id="115" creationId="{49428FBD-2483-A04C-2FD9-7770462D600E}"/>
          </ac:grpSpMkLst>
        </pc:grpChg>
        <pc:grpChg chg="add mod">
          <ac:chgData name="Joy Knott" userId="bc83280f-0472-4185-9713-b5250c4400c0" providerId="ADAL" clId="{4BD27B7C-C871-4C76-9D4B-F412B3CD2881}" dt="2022-10-14T19:22:23.993" v="17"/>
          <ac:grpSpMkLst>
            <pc:docMk/>
            <pc:sldMk cId="745996931" sldId="358"/>
            <ac:grpSpMk id="119" creationId="{B17252FE-39EB-23FA-51CD-266A39B389F1}"/>
          </ac:grpSpMkLst>
        </pc:grpChg>
        <pc:grpChg chg="add mod">
          <ac:chgData name="Joy Knott" userId="bc83280f-0472-4185-9713-b5250c4400c0" providerId="ADAL" clId="{4BD27B7C-C871-4C76-9D4B-F412B3CD2881}" dt="2022-10-14T19:22:23.993" v="17"/>
          <ac:grpSpMkLst>
            <pc:docMk/>
            <pc:sldMk cId="745996931" sldId="358"/>
            <ac:grpSpMk id="123" creationId="{81512785-D0C1-7057-5FF7-8ABD9A64382B}"/>
          </ac:grpSpMkLst>
        </pc:grpChg>
        <pc:grpChg chg="add mod">
          <ac:chgData name="Joy Knott" userId="bc83280f-0472-4185-9713-b5250c4400c0" providerId="ADAL" clId="{4BD27B7C-C871-4C76-9D4B-F412B3CD2881}" dt="2022-10-14T19:22:23.993" v="17"/>
          <ac:grpSpMkLst>
            <pc:docMk/>
            <pc:sldMk cId="745996931" sldId="358"/>
            <ac:grpSpMk id="127" creationId="{5CF6709C-3573-7B57-8E2F-96602BA0707A}"/>
          </ac:grpSpMkLst>
        </pc:grpChg>
        <pc:grpChg chg="add mod">
          <ac:chgData name="Joy Knott" userId="bc83280f-0472-4185-9713-b5250c4400c0" providerId="ADAL" clId="{4BD27B7C-C871-4C76-9D4B-F412B3CD2881}" dt="2022-10-14T19:22:23.993" v="17"/>
          <ac:grpSpMkLst>
            <pc:docMk/>
            <pc:sldMk cId="745996931" sldId="358"/>
            <ac:grpSpMk id="131" creationId="{B5CF4661-0C22-BC43-A022-C92C9D39E35C}"/>
          </ac:grpSpMkLst>
        </pc:grpChg>
      </pc:sldChg>
    </pc:docChg>
  </pc:docChgLst>
  <pc:docChgLst>
    <pc:chgData name="Sarah Hill" userId="S::sarah.hill@mlhu.on.ca::bb17d36a-1bc7-4663-b593-0c0ef027c5fa" providerId="AD" clId="Web-{D78EF239-E0C7-FCF5-B9B6-4D55F1853B89}"/>
    <pc:docChg chg="modSld">
      <pc:chgData name="Sarah Hill" userId="S::sarah.hill@mlhu.on.ca::bb17d36a-1bc7-4663-b593-0c0ef027c5fa" providerId="AD" clId="Web-{D78EF239-E0C7-FCF5-B9B6-4D55F1853B89}" dt="2022-08-24T15:57:27.364" v="250"/>
      <pc:docMkLst>
        <pc:docMk/>
      </pc:docMkLst>
      <pc:sldChg chg="modSp addAnim modAnim">
        <pc:chgData name="Sarah Hill" userId="S::sarah.hill@mlhu.on.ca::bb17d36a-1bc7-4663-b593-0c0ef027c5fa" providerId="AD" clId="Web-{D78EF239-E0C7-FCF5-B9B6-4D55F1853B89}" dt="2022-08-24T15:32:31.539" v="27" actId="1076"/>
        <pc:sldMkLst>
          <pc:docMk/>
          <pc:sldMk cId="1013302479" sldId="316"/>
        </pc:sldMkLst>
        <pc:spChg chg="mod">
          <ac:chgData name="Sarah Hill" userId="S::sarah.hill@mlhu.on.ca::bb17d36a-1bc7-4663-b593-0c0ef027c5fa" providerId="AD" clId="Web-{D78EF239-E0C7-FCF5-B9B6-4D55F1853B89}" dt="2022-08-24T15:32:25.695" v="26" actId="1076"/>
          <ac:spMkLst>
            <pc:docMk/>
            <pc:sldMk cId="1013302479" sldId="316"/>
            <ac:spMk id="4" creationId="{00000000-0000-0000-0000-000000000000}"/>
          </ac:spMkLst>
        </pc:spChg>
        <pc:spChg chg="mod">
          <ac:chgData name="Sarah Hill" userId="S::sarah.hill@mlhu.on.ca::bb17d36a-1bc7-4663-b593-0c0ef027c5fa" providerId="AD" clId="Web-{D78EF239-E0C7-FCF5-B9B6-4D55F1853B89}" dt="2022-08-24T15:32:31.539" v="27" actId="1076"/>
          <ac:spMkLst>
            <pc:docMk/>
            <pc:sldMk cId="1013302479" sldId="316"/>
            <ac:spMk id="5" creationId="{00000000-0000-0000-0000-000000000000}"/>
          </ac:spMkLst>
        </pc:spChg>
      </pc:sldChg>
      <pc:sldChg chg="modSp modNotes">
        <pc:chgData name="Sarah Hill" userId="S::sarah.hill@mlhu.on.ca::bb17d36a-1bc7-4663-b593-0c0ef027c5fa" providerId="AD" clId="Web-{D78EF239-E0C7-FCF5-B9B6-4D55F1853B89}" dt="2022-08-24T15:57:27.364" v="250"/>
        <pc:sldMkLst>
          <pc:docMk/>
          <pc:sldMk cId="1957935759" sldId="360"/>
        </pc:sldMkLst>
        <pc:spChg chg="mod">
          <ac:chgData name="Sarah Hill" userId="S::sarah.hill@mlhu.on.ca::bb17d36a-1bc7-4663-b593-0c0ef027c5fa" providerId="AD" clId="Web-{D78EF239-E0C7-FCF5-B9B6-4D55F1853B89}" dt="2022-08-24T15:56:46.771" v="185" actId="20577"/>
          <ac:spMkLst>
            <pc:docMk/>
            <pc:sldMk cId="1957935759" sldId="360"/>
            <ac:spMk id="3" creationId="{601720A3-AD65-3D79-74F5-658BEE72E35C}"/>
          </ac:spMkLst>
        </pc:spChg>
      </pc:sldChg>
      <pc:sldChg chg="modSp addAnim modAnim">
        <pc:chgData name="Sarah Hill" userId="S::sarah.hill@mlhu.on.ca::bb17d36a-1bc7-4663-b593-0c0ef027c5fa" providerId="AD" clId="Web-{D78EF239-E0C7-FCF5-B9B6-4D55F1853B89}" dt="2022-08-24T15:32:51.679" v="29" actId="1076"/>
        <pc:sldMkLst>
          <pc:docMk/>
          <pc:sldMk cId="2980725361" sldId="366"/>
        </pc:sldMkLst>
        <pc:spChg chg="mod">
          <ac:chgData name="Sarah Hill" userId="S::sarah.hill@mlhu.on.ca::bb17d36a-1bc7-4663-b593-0c0ef027c5fa" providerId="AD" clId="Web-{D78EF239-E0C7-FCF5-B9B6-4D55F1853B89}" dt="2022-08-24T15:32:42.086" v="28" actId="14100"/>
          <ac:spMkLst>
            <pc:docMk/>
            <pc:sldMk cId="2980725361" sldId="366"/>
            <ac:spMk id="2" creationId="{00000000-0000-0000-0000-000000000000}"/>
          </ac:spMkLst>
        </pc:spChg>
        <pc:spChg chg="mod">
          <ac:chgData name="Sarah Hill" userId="S::sarah.hill@mlhu.on.ca::bb17d36a-1bc7-4663-b593-0c0ef027c5fa" providerId="AD" clId="Web-{D78EF239-E0C7-FCF5-B9B6-4D55F1853B89}" dt="2022-08-24T15:32:51.679" v="29" actId="1076"/>
          <ac:spMkLst>
            <pc:docMk/>
            <pc:sldMk cId="2980725361" sldId="366"/>
            <ac:spMk id="3" creationId="{00000000-0000-0000-0000-000000000000}"/>
          </ac:spMkLst>
        </pc:spChg>
      </pc:sldChg>
    </pc:docChg>
  </pc:docChgLst>
  <pc:docChgLst>
    <pc:chgData name="Sarah Hill" userId="S::sarah.hill@mlhu.on.ca::bb17d36a-1bc7-4663-b593-0c0ef027c5fa" providerId="AD" clId="Web-{B5E2691A-572E-0DE1-4D92-9EB54F3CE6EF}"/>
    <pc:docChg chg="modSld">
      <pc:chgData name="Sarah Hill" userId="S::sarah.hill@mlhu.on.ca::bb17d36a-1bc7-4663-b593-0c0ef027c5fa" providerId="AD" clId="Web-{B5E2691A-572E-0DE1-4D92-9EB54F3CE6EF}" dt="2022-09-22T15:37:10.218" v="2"/>
      <pc:docMkLst>
        <pc:docMk/>
      </pc:docMkLst>
      <pc:sldChg chg="modSp modNotes">
        <pc:chgData name="Sarah Hill" userId="S::sarah.hill@mlhu.on.ca::bb17d36a-1bc7-4663-b593-0c0ef027c5fa" providerId="AD" clId="Web-{B5E2691A-572E-0DE1-4D92-9EB54F3CE6EF}" dt="2022-09-22T15:37:10.218" v="2"/>
        <pc:sldMkLst>
          <pc:docMk/>
          <pc:sldMk cId="2406935893" sldId="365"/>
        </pc:sldMkLst>
        <pc:spChg chg="mod">
          <ac:chgData name="Sarah Hill" userId="S::sarah.hill@mlhu.on.ca::bb17d36a-1bc7-4663-b593-0c0ef027c5fa" providerId="AD" clId="Web-{B5E2691A-572E-0DE1-4D92-9EB54F3CE6EF}" dt="2022-09-22T15:35:39.172" v="0" actId="20577"/>
          <ac:spMkLst>
            <pc:docMk/>
            <pc:sldMk cId="2406935893" sldId="365"/>
            <ac:spMk id="6" creationId="{52FCC09E-FBF2-AF03-3409-7889CD8522C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2T20:37:53.177"/>
    </inkml:context>
    <inkml:brush xml:id="br0">
      <inkml:brushProperty name="width" value="0.1" units="cm"/>
      <inkml:brushProperty name="height" value="0.1" units="cm"/>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2T20:38:04.700"/>
    </inkml:context>
    <inkml:brush xml:id="br0">
      <inkml:brushProperty name="width" value="0.1" units="cm"/>
      <inkml:brushProperty name="height" value="0.1" units="cm"/>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2T20:38:59.525"/>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846.66669"/>
      <inkml:brushProperty name="anchorY" value="-846.66669"/>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2T20:39:16.9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 1,'0'0,"0"0,0 0,-4 42,-3 40,2 25,3 4,2-13,3-23,1-25,0-20,-1-16,0-10,-2-6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D030142-D306-4DE3-806C-4A36E7B35C44}" type="datetimeFigureOut">
              <a:rPr lang="en-CA" smtClean="0"/>
              <a:t>2022-10-20</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B7D153D-D541-4D85-9560-20AC9722E15C}" type="slidenum">
              <a:rPr lang="en-CA" smtClean="0"/>
              <a:t>‹#›</a:t>
            </a:fld>
            <a:endParaRPr lang="en-CA"/>
          </a:p>
        </p:txBody>
      </p:sp>
    </p:spTree>
    <p:extLst>
      <p:ext uri="{BB962C8B-B14F-4D97-AF65-F5344CB8AC3E}">
        <p14:creationId xmlns:p14="http://schemas.microsoft.com/office/powerpoint/2010/main" val="136680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leepfoundation.org/nutrition/caffeine-and-sleep#:~:text=Can%20Caffeine%20Cause%20Insomnia%3F,and%20overall%20poorer%20sleep%20quality"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pixabay.com/vectors/beverage-tin-can-drink-drinking-161708/" TargetMode="External"/><Relationship Id="rId4" Type="http://schemas.openxmlformats.org/officeDocument/2006/relationships/hyperlink" Target="https://pixabay.com/illustrations/coffee-energy-caffeine-cafe-520420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leepfoundation.org/bedroom-environment/technology-in-the-bedro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hesleepdoctor.com/technolog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boutkidshealth.ca/Article?contentid=647&amp;language=Englis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ommonsensemedia.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kahoot.it/v2/?quizId=bede6ab2-11c3-4441-bc20-cc3acca2778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FB7D153D-D541-4D85-9560-20AC9722E15C}" type="slidenum">
              <a:rPr lang="en-CA" smtClean="0"/>
              <a:t>1</a:t>
            </a:fld>
            <a:endParaRPr lang="en-CA"/>
          </a:p>
        </p:txBody>
      </p:sp>
    </p:spTree>
    <p:extLst>
      <p:ext uri="{BB962C8B-B14F-4D97-AF65-F5344CB8AC3E}">
        <p14:creationId xmlns:p14="http://schemas.microsoft.com/office/powerpoint/2010/main" val="291227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Melatonin release</a:t>
            </a:r>
            <a:r>
              <a:rPr lang="en-CA" baseline="0" dirty="0"/>
              <a:t> may take place much later in the evening compared to younger children so teens may have difficulty falling asleep and have a hard time waking up in the morning.</a:t>
            </a:r>
            <a:r>
              <a:rPr lang="en-CA" dirty="0"/>
              <a:t> </a:t>
            </a:r>
            <a:endParaRPr lang="en-CA" baseline="0"/>
          </a:p>
          <a:p>
            <a:endParaRPr lang="en-CA" baseline="0"/>
          </a:p>
          <a:p>
            <a:endParaRPr lang="en-CA" baseline="0"/>
          </a:p>
          <a:p>
            <a:endParaRPr lang="en-CA" dirty="0">
              <a:cs typeface="Calibri"/>
            </a:endParaRPr>
          </a:p>
          <a:p>
            <a:endParaRPr lang="en-CA"/>
          </a:p>
          <a:p>
            <a:endParaRPr lang="en-CA"/>
          </a:p>
        </p:txBody>
      </p:sp>
      <p:sp>
        <p:nvSpPr>
          <p:cNvPr id="4" name="Slide Number Placeholder 3"/>
          <p:cNvSpPr>
            <a:spLocks noGrp="1"/>
          </p:cNvSpPr>
          <p:nvPr>
            <p:ph type="sldNum" sz="quarter" idx="10"/>
          </p:nvPr>
        </p:nvSpPr>
        <p:spPr/>
        <p:txBody>
          <a:bodyPr/>
          <a:lstStyle/>
          <a:p>
            <a:fld id="{AF99BEBB-20DF-4B87-8339-1C7E183D4C9D}" type="slidenum">
              <a:rPr lang="en-CA" smtClean="0"/>
              <a:t>10</a:t>
            </a:fld>
            <a:endParaRPr lang="en-CA"/>
          </a:p>
        </p:txBody>
      </p:sp>
    </p:spTree>
    <p:extLst>
      <p:ext uri="{BB962C8B-B14F-4D97-AF65-F5344CB8AC3E}">
        <p14:creationId xmlns:p14="http://schemas.microsoft.com/office/powerpoint/2010/main" val="218830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Coffee is the most potent and most consumed caffeinated beverage. A single eight ounce cup of coffee contains between 95-200mg of caffeine. For comparison, a 12 ounce soda contains 35-45mg, about half the amount of a weaker cup of coffee.</a:t>
            </a:r>
            <a:endParaRPr lang="en-US" dirty="0">
              <a:cs typeface="Calibri"/>
            </a:endParaRPr>
          </a:p>
          <a:p>
            <a:endParaRPr lang="en-US"/>
          </a:p>
          <a:p>
            <a:r>
              <a:rPr lang="en-US" dirty="0"/>
              <a:t>Beverage</a:t>
            </a:r>
            <a:endParaRPr lang="en-US" dirty="0">
              <a:cs typeface="Calibri"/>
            </a:endParaRPr>
          </a:p>
          <a:p>
            <a:endParaRPr lang="en-US"/>
          </a:p>
          <a:p>
            <a:r>
              <a:rPr lang="en-US" dirty="0"/>
              <a:t>Caffeine</a:t>
            </a:r>
            <a:endParaRPr lang="en-US" dirty="0">
              <a:cs typeface="Calibri"/>
            </a:endParaRPr>
          </a:p>
          <a:p>
            <a:r>
              <a:rPr lang="en-US" dirty="0"/>
              <a:t>8 ounce cup of coffee</a:t>
            </a:r>
            <a:endParaRPr lang="en-US" dirty="0">
              <a:cs typeface="Calibri"/>
            </a:endParaRPr>
          </a:p>
          <a:p>
            <a:r>
              <a:rPr lang="en-US" dirty="0"/>
              <a:t>95 – 200mg</a:t>
            </a:r>
            <a:endParaRPr lang="en-US" dirty="0">
              <a:cs typeface="Calibri"/>
            </a:endParaRPr>
          </a:p>
          <a:p>
            <a:endParaRPr lang="en-US"/>
          </a:p>
          <a:p>
            <a:r>
              <a:rPr lang="en-US" dirty="0"/>
              <a:t>8 ounce energy drink</a:t>
            </a:r>
            <a:endParaRPr lang="en-US" dirty="0">
              <a:cs typeface="Calibri"/>
            </a:endParaRPr>
          </a:p>
          <a:p>
            <a:r>
              <a:rPr lang="en-US" dirty="0"/>
              <a:t>70 – 100mg</a:t>
            </a:r>
            <a:endParaRPr lang="en-US" dirty="0">
              <a:cs typeface="Calibri"/>
            </a:endParaRPr>
          </a:p>
          <a:p>
            <a:endParaRPr lang="en-US"/>
          </a:p>
          <a:p>
            <a:r>
              <a:rPr lang="en-US" dirty="0"/>
              <a:t>12 ounce soda</a:t>
            </a:r>
            <a:endParaRPr lang="en-US" dirty="0">
              <a:cs typeface="Calibri"/>
            </a:endParaRPr>
          </a:p>
          <a:p>
            <a:r>
              <a:rPr lang="en-US" dirty="0"/>
              <a:t>35 – 45mg</a:t>
            </a:r>
            <a:endParaRPr lang="en-US" dirty="0">
              <a:cs typeface="Calibri"/>
            </a:endParaRPr>
          </a:p>
          <a:p>
            <a:endParaRPr lang="en-US"/>
          </a:p>
          <a:p>
            <a:r>
              <a:rPr lang="en-US" dirty="0"/>
              <a:t>8 ounce cup of tea</a:t>
            </a:r>
            <a:endParaRPr lang="en-US" dirty="0">
              <a:cs typeface="Calibri"/>
            </a:endParaRPr>
          </a:p>
          <a:p>
            <a:r>
              <a:rPr lang="en-US" dirty="0"/>
              <a:t>14 – 60mg</a:t>
            </a:r>
            <a:endParaRPr lang="en-US" dirty="0">
              <a:cs typeface="Calibri"/>
            </a:endParaRPr>
          </a:p>
          <a:p>
            <a:endParaRPr lang="en-US"/>
          </a:p>
          <a:p>
            <a:r>
              <a:rPr lang="en-US" dirty="0"/>
              <a:t>The maximum effects of caffeine usually occur between 30-60 minutes within consumption, although this timing can vary widely among individuals. After being absorbed, caffeine is efficiently distributed throughout the whole body, and it crosses the blood-brain barrier.</a:t>
            </a:r>
            <a:endParaRPr lang="en-US" dirty="0">
              <a:cs typeface="Calibri"/>
            </a:endParaRPr>
          </a:p>
          <a:p>
            <a:endParaRPr lang="en-US"/>
          </a:p>
          <a:p>
            <a:r>
              <a:rPr lang="en-US" dirty="0"/>
              <a:t>Inside the brain, caffeine blocks adenosine receptors. Adenosine is a sleep promoting chemical. It is produced in the brain during our waking hours. Normally, adenosine builds up in the brain the longer we’re awake. The more it builds up, the sleepier we become. When caffeine blocks this process, we remain alert and vigilant.</a:t>
            </a:r>
            <a:endParaRPr lang="en-US" dirty="0">
              <a:cs typeface="Calibri"/>
            </a:endParaRPr>
          </a:p>
          <a:p>
            <a:endParaRPr lang="en-US"/>
          </a:p>
          <a:p>
            <a:r>
              <a:rPr lang="en-US" dirty="0"/>
              <a:t>Research has also shown that caffeine interferes with circadian melatonin rhythms, delaying the onset of sleep if consumed close to bedtime.</a:t>
            </a:r>
            <a:endParaRPr lang="en-US" dirty="0">
              <a:cs typeface="Calibri"/>
            </a:endParaRPr>
          </a:p>
          <a:p>
            <a:endParaRPr lang="en-US"/>
          </a:p>
          <a:p>
            <a:r>
              <a:rPr lang="en-US" dirty="0"/>
              <a:t>The six-hour half-life of a caffeinated beverage you consume in the afternoon could keep you up at night.</a:t>
            </a:r>
            <a:endParaRPr lang="en-US" dirty="0">
              <a:cs typeface="Calibri"/>
            </a:endParaRPr>
          </a:p>
          <a:p>
            <a:endParaRPr lang="en-US"/>
          </a:p>
          <a:p>
            <a:r>
              <a:rPr lang="en-US" dirty="0"/>
              <a:t>One study examined the effects of caffeine intake zero, three, and six hours before bedtime, and found that even caffeine consumed six hours before bed could reduce sleep time by one hour. In addition, study participants reported sleeping problems when consuming caffeine 0-3 hours before bed, but they did not realize their sleep was also disrupted when consuming caffeine six hours before bed. If you have difficulty sleeping, consider limiting any caffeine intake six hours before bed.</a:t>
            </a:r>
            <a:br>
              <a:rPr lang="en-US" dirty="0">
                <a:cs typeface="+mn-lt"/>
              </a:rPr>
            </a:br>
            <a:endParaRPr lang="en-US">
              <a:cs typeface="Calibri"/>
            </a:endParaRPr>
          </a:p>
          <a:p>
            <a:endParaRPr lang="en-US">
              <a:cs typeface="Calibri"/>
            </a:endParaRPr>
          </a:p>
          <a:p>
            <a:r>
              <a:rPr lang="en-US" dirty="0"/>
              <a:t>Reference - </a:t>
            </a:r>
            <a:r>
              <a:rPr lang="en-US" dirty="0">
                <a:hlinkClick r:id="rId3"/>
              </a:rPr>
              <a:t>https://www.sleepfoundation.org/nutrition/caffeine-andsleep#:~:text=Can%20Caffeine%20Cause%20Insomnia%3F,and%20overall%20poorer%20sleep%20quality</a:t>
            </a:r>
            <a:r>
              <a:rPr lang="en-US" dirty="0"/>
              <a:t>.</a:t>
            </a:r>
            <a:endParaRPr lang="en-US" dirty="0">
              <a:cs typeface="Calibri"/>
            </a:endParaRPr>
          </a:p>
          <a:p>
            <a:endParaRPr lang="en-US" dirty="0">
              <a:cs typeface="Calibri"/>
            </a:endParaRPr>
          </a:p>
          <a:p>
            <a:r>
              <a:rPr lang="en-US" dirty="0">
                <a:cs typeface="Calibri"/>
              </a:rPr>
              <a:t>Picture Reference - </a:t>
            </a:r>
            <a:r>
              <a:rPr lang="en-US" dirty="0">
                <a:hlinkClick r:id="rId4"/>
              </a:rPr>
              <a:t>https://pixabay.com/illustrations/coffee-energy-caffeine-cafe-5204209/</a:t>
            </a:r>
            <a:endParaRPr lang="en-US" dirty="0">
              <a:cs typeface="Calibri"/>
            </a:endParaRPr>
          </a:p>
          <a:p>
            <a:r>
              <a:rPr lang="en-US" dirty="0">
                <a:cs typeface="Calibri"/>
              </a:rPr>
              <a:t>Energy drink pic- </a:t>
            </a:r>
            <a:r>
              <a:rPr lang="en-US" dirty="0">
                <a:hlinkClick r:id="rId5"/>
              </a:rPr>
              <a:t>https://pixabay.com/vectors/beverage-tin-can-drink-drinking-161708/</a:t>
            </a:r>
            <a:endParaRPr lang="en-US" dirty="0">
              <a:cs typeface="Calibri"/>
              <a:hlinkClick r:id="rId5"/>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99BEBB-20DF-4B87-8339-1C7E183D4C9D}" type="slidenum">
              <a:rPr lang="en-CA" smtClean="0"/>
              <a:t>11</a:t>
            </a:fld>
            <a:endParaRPr lang="en-CA"/>
          </a:p>
        </p:txBody>
      </p:sp>
    </p:spTree>
    <p:extLst>
      <p:ext uri="{BB962C8B-B14F-4D97-AF65-F5344CB8AC3E}">
        <p14:creationId xmlns:p14="http://schemas.microsoft.com/office/powerpoint/2010/main" val="194268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cs typeface="Calibri"/>
            </a:endParaRPr>
          </a:p>
          <a:p>
            <a:r>
              <a:rPr lang="en-US" dirty="0"/>
              <a:t>Picture: https://pixabay.com/vectors/vape-vaporiser-vaping-smoke-vapor-3610623/</a:t>
            </a:r>
            <a:endParaRPr lang="en-US" dirty="0">
              <a:cs typeface="Calibri" panose="020F0502020204030204"/>
            </a:endParaRPr>
          </a:p>
          <a:p>
            <a:r>
              <a:rPr lang="en-US" dirty="0"/>
              <a:t>https://www.henryford.com/blog/2018/03/connection-between-sleep-nicotine#:~:text=While%20you're%20smoking%3A%20Nicotine,feel%20alert%20the%20next%20day.</a:t>
            </a:r>
            <a:endParaRPr lang="en-US" dirty="0">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AF99BEBB-20DF-4B87-8339-1C7E183D4C9D}" type="slidenum">
              <a:rPr lang="en-CA" smtClean="0"/>
              <a:t>12</a:t>
            </a:fld>
            <a:endParaRPr lang="en-CA"/>
          </a:p>
        </p:txBody>
      </p:sp>
    </p:spTree>
    <p:extLst>
      <p:ext uri="{BB962C8B-B14F-4D97-AF65-F5344CB8AC3E}">
        <p14:creationId xmlns:p14="http://schemas.microsoft.com/office/powerpoint/2010/main" val="146572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Group 4- </a:t>
            </a:r>
            <a:r>
              <a:rPr lang="en-CA" b="0" dirty="0"/>
              <a:t>ask students from this group to provide answers to the class before reviewing information in this slide</a:t>
            </a:r>
            <a:endParaRPr lang="en-CA" baseline="0" dirty="0">
              <a:cs typeface="Calibri" panose="020F0502020204030204"/>
            </a:endParaRPr>
          </a:p>
          <a:p>
            <a:endParaRPr lang="en-CA" b="0" dirty="0"/>
          </a:p>
          <a:p>
            <a:pPr>
              <a:defRPr/>
            </a:pPr>
            <a:r>
              <a:rPr lang="en-CA" b="1" dirty="0"/>
              <a:t>*Optional question to engage students in discussion about technology use at bedtime: </a:t>
            </a:r>
            <a:endParaRPr lang="en-US"/>
          </a:p>
          <a:p>
            <a:pPr>
              <a:defRPr/>
            </a:pPr>
            <a:r>
              <a:rPr lang="en-CA" dirty="0"/>
              <a:t>Question 2 of sleep poll “X” percent of you indicated yes.  Do you see this as an issue?  What are some strategies or tips that you have so that use you it more wisely so it doesn’t impact your sleep?  </a:t>
            </a:r>
            <a:endParaRPr lang="en-US" dirty="0">
              <a:cs typeface="Calibri" panose="020F0502020204030204"/>
            </a:endParaRPr>
          </a:p>
          <a:p>
            <a:pPr>
              <a:defRPr/>
            </a:pPr>
            <a:endParaRPr lang="en-CA" dirty="0">
              <a:cs typeface="Calibri"/>
            </a:endParaRPr>
          </a:p>
          <a:p>
            <a:pPr>
              <a:defRPr/>
            </a:pPr>
            <a:r>
              <a:rPr lang="en-CA" dirty="0">
                <a:cs typeface="Calibri"/>
              </a:rPr>
              <a:t>Harm Reduction Technology Tips- </a:t>
            </a:r>
          </a:p>
          <a:p>
            <a:pPr>
              <a:defRPr/>
            </a:pPr>
            <a:r>
              <a:rPr lang="en-CA" dirty="0">
                <a:cs typeface="Calibri"/>
              </a:rPr>
              <a:t>1- From Sleep Foundation - </a:t>
            </a:r>
            <a:r>
              <a:rPr lang="en-CA" dirty="0">
                <a:hlinkClick r:id="rId3"/>
              </a:rPr>
              <a:t>https://www.sleepfoundation.org/bedroom-environment/technology-in-the-bedroom</a:t>
            </a:r>
            <a:endParaRPr lang="en-CA" dirty="0">
              <a:cs typeface="Calibri"/>
            </a:endParaRPr>
          </a:p>
          <a:p>
            <a:pPr>
              <a:defRPr/>
            </a:pPr>
            <a:r>
              <a:rPr lang="en-CA" dirty="0">
                <a:cs typeface="Calibri"/>
              </a:rPr>
              <a:t>(midway down the article)</a:t>
            </a:r>
          </a:p>
          <a:p>
            <a:pPr>
              <a:defRPr/>
            </a:pPr>
            <a:r>
              <a:rPr lang="en-CA" dirty="0">
                <a:cs typeface="Calibri"/>
              </a:rPr>
              <a:t>2- The Sleep doctor - </a:t>
            </a:r>
            <a:r>
              <a:rPr lang="en-CA" dirty="0">
                <a:hlinkClick r:id="rId4"/>
              </a:rPr>
              <a:t>https://thesleepdoctor.com/technology/</a:t>
            </a:r>
          </a:p>
          <a:p>
            <a:pPr>
              <a:defRPr/>
            </a:pPr>
            <a:r>
              <a:rPr lang="en-CA" dirty="0">
                <a:cs typeface="Calibri"/>
              </a:rPr>
              <a:t> ( quarter of the way down it mentions that studies indicate the passive use of technology, such as watching a show or listening to music on a device, has less of an effect on sleep than active use, like playing an interactive game texting or video chatting.)  </a:t>
            </a:r>
            <a:endParaRPr lang="en-CA" dirty="0"/>
          </a:p>
        </p:txBody>
      </p:sp>
      <p:sp>
        <p:nvSpPr>
          <p:cNvPr id="4" name="Slide Number Placeholder 3"/>
          <p:cNvSpPr>
            <a:spLocks noGrp="1"/>
          </p:cNvSpPr>
          <p:nvPr>
            <p:ph type="sldNum" sz="quarter" idx="5"/>
          </p:nvPr>
        </p:nvSpPr>
        <p:spPr/>
        <p:txBody>
          <a:bodyPr/>
          <a:lstStyle/>
          <a:p>
            <a:fld id="{AF99BEBB-20DF-4B87-8339-1C7E183D4C9D}" type="slidenum">
              <a:rPr lang="en-CA" smtClean="0"/>
              <a:t>13</a:t>
            </a:fld>
            <a:endParaRPr lang="en-CA"/>
          </a:p>
        </p:txBody>
      </p:sp>
    </p:spTree>
    <p:extLst>
      <p:ext uri="{BB962C8B-B14F-4D97-AF65-F5344CB8AC3E}">
        <p14:creationId xmlns:p14="http://schemas.microsoft.com/office/powerpoint/2010/main" val="366626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a:solidFill>
                  <a:srgbClr val="000000"/>
                </a:solidFill>
                <a:effectLst/>
                <a:latin typeface="Calibri" panose="020F0502020204030204" pitchFamily="34" charset="0"/>
              </a:rPr>
              <a:t>Discussion: Ask students about their creative ideas. </a:t>
            </a:r>
            <a:r>
              <a:rPr lang="en-US" sz="1800" b="0" i="0">
                <a:solidFill>
                  <a:srgbClr val="444444"/>
                </a:solidFill>
                <a:effectLst/>
                <a:latin typeface="Calibri" panose="020F0502020204030204" pitchFamily="34" charset="0"/>
              </a:rPr>
              <a:t>​</a:t>
            </a:r>
            <a:r>
              <a:rPr lang="en-US" b="0" i="0">
                <a:solidFill>
                  <a:srgbClr val="000000"/>
                </a:solidFill>
                <a:effectLst/>
                <a:latin typeface="Times New Roman" panose="02020603050405020304" pitchFamily="18" charset="0"/>
              </a:rPr>
              <a:t> </a:t>
            </a:r>
            <a:endParaRPr lang="en-US" b="0" i="0">
              <a:solidFill>
                <a:srgbClr val="444444"/>
              </a:solidFill>
              <a:effectLst/>
              <a:latin typeface="Calibri" panose="020F0502020204030204" pitchFamily="34" charset="0"/>
            </a:endParaRPr>
          </a:p>
          <a:p>
            <a:pPr algn="l" rtl="0" fontAlgn="base"/>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Picture: https://pixabay.com/en/checklist-check-list-marker-2077019/</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B7D153D-D541-4D85-9560-20AC9722E15C}" type="slidenum">
              <a:rPr lang="en-CA" smtClean="0"/>
              <a:t>14</a:t>
            </a:fld>
            <a:endParaRPr lang="en-CA"/>
          </a:p>
        </p:txBody>
      </p:sp>
    </p:spTree>
    <p:extLst>
      <p:ext uri="{BB962C8B-B14F-4D97-AF65-F5344CB8AC3E}">
        <p14:creationId xmlns:p14="http://schemas.microsoft.com/office/powerpoint/2010/main" val="366702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Sleep is important. Some teens really struggle to get a good night’s sleep. Chronic lack of sleep can cause many problems as already discussed. If a teen is having difficulties, support is available!  They should explore this further with a health care professional.  </a:t>
            </a:r>
            <a:endParaRPr lang="en-CA"/>
          </a:p>
          <a:p>
            <a:endParaRPr lang="en-CA"/>
          </a:p>
          <a:p>
            <a:pPr defTabSz="933237">
              <a:defRPr/>
            </a:pPr>
            <a:endParaRPr lang="en-CA">
              <a:solidFill>
                <a:prstClr val="black"/>
              </a:solidFill>
            </a:endParaRPr>
          </a:p>
          <a:p>
            <a:r>
              <a:rPr lang="en-CA" dirty="0"/>
              <a:t> </a:t>
            </a:r>
            <a:endParaRPr lang="en-CA" dirty="0">
              <a:cs typeface="Calibri"/>
            </a:endParaRPr>
          </a:p>
        </p:txBody>
      </p:sp>
      <p:sp>
        <p:nvSpPr>
          <p:cNvPr id="4" name="Slide Number Placeholder 3"/>
          <p:cNvSpPr>
            <a:spLocks noGrp="1"/>
          </p:cNvSpPr>
          <p:nvPr>
            <p:ph type="sldNum" sz="quarter" idx="10"/>
          </p:nvPr>
        </p:nvSpPr>
        <p:spPr/>
        <p:txBody>
          <a:bodyPr/>
          <a:lstStyle/>
          <a:p>
            <a:fld id="{AF99BEBB-20DF-4B87-8339-1C7E183D4C9D}" type="slidenum">
              <a:rPr lang="en-CA" smtClean="0"/>
              <a:t>15</a:t>
            </a:fld>
            <a:endParaRPr lang="en-CA"/>
          </a:p>
        </p:txBody>
      </p:sp>
    </p:spTree>
    <p:extLst>
      <p:ext uri="{BB962C8B-B14F-4D97-AF65-F5344CB8AC3E}">
        <p14:creationId xmlns:p14="http://schemas.microsoft.com/office/powerpoint/2010/main" val="3411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a:t>Additional Presenter References: ( Updated Aug 2022)</a:t>
            </a:r>
            <a:endParaRPr lang="en" sz="1100">
              <a:solidFill>
                <a:srgbClr val="000000"/>
              </a:solidFill>
              <a:cs typeface="Arial"/>
              <a:sym typeface="Arial"/>
            </a:endParaRPr>
          </a:p>
          <a:p>
            <a:pPr>
              <a:defRPr/>
            </a:pPr>
            <a:endParaRPr lang="en-CA"/>
          </a:p>
          <a:p>
            <a:pPr>
              <a:defRPr/>
            </a:pPr>
            <a:r>
              <a:rPr lang="en-CA"/>
              <a:t>About Kids Health- tips and short video </a:t>
            </a:r>
            <a:endParaRPr lang="en-CA">
              <a:cs typeface="Calibri"/>
            </a:endParaRPr>
          </a:p>
          <a:p>
            <a:pPr>
              <a:defRPr/>
            </a:pPr>
            <a:r>
              <a:rPr lang="en-CA">
                <a:hlinkClick r:id="rId3"/>
              </a:rPr>
              <a:t>https://www.aboutkidshealth.ca/Article?contentid=647&amp;language=English</a:t>
            </a:r>
            <a:endParaRPr lang="en-CA"/>
          </a:p>
          <a:p>
            <a:pPr marL="298117" indent="-356445">
              <a:buClr>
                <a:srgbClr val="000000"/>
              </a:buClr>
              <a:buSzPct val="100000"/>
              <a:defRPr/>
            </a:pPr>
            <a:endParaRPr lang="en">
              <a:solidFill>
                <a:srgbClr val="000000"/>
              </a:solidFill>
              <a:cs typeface="Arial"/>
              <a:sym typeface="Arial"/>
            </a:endParaRPr>
          </a:p>
          <a:p>
            <a:pPr marL="297815" indent="-356235">
              <a:buClr>
                <a:srgbClr val="000000"/>
              </a:buClr>
              <a:buSzPct val="100000"/>
              <a:defRPr/>
            </a:pPr>
            <a:r>
              <a:rPr lang="en">
                <a:solidFill>
                  <a:srgbClr val="000000"/>
                </a:solidFill>
                <a:cs typeface="Calibri"/>
                <a:sym typeface="Arial"/>
              </a:rPr>
              <a:t>Common Sense Media</a:t>
            </a:r>
            <a:endParaRPr lang="en">
              <a:solidFill>
                <a:srgbClr val="000000"/>
              </a:solidFill>
              <a:cs typeface="Calibri"/>
            </a:endParaRPr>
          </a:p>
          <a:p>
            <a:pPr marL="297815" indent="-356235">
              <a:buClr>
                <a:srgbClr val="000000"/>
              </a:buClr>
              <a:buSzPct val="100000"/>
              <a:defRPr/>
            </a:pPr>
            <a:r>
              <a:rPr lang="en">
                <a:solidFill>
                  <a:srgbClr val="000000"/>
                </a:solidFill>
                <a:cs typeface="Calibri"/>
                <a:sym typeface="Arial"/>
                <a:hlinkClick r:id="rId4"/>
              </a:rPr>
              <a:t>http://commonsensemedia.org</a:t>
            </a:r>
            <a:endParaRPr lang="en">
              <a:solidFill>
                <a:srgbClr val="000000"/>
              </a:solidFill>
              <a:cs typeface="Calibri"/>
            </a:endParaRPr>
          </a:p>
          <a:p>
            <a:pPr marL="298117" indent="-356445">
              <a:buClr>
                <a:srgbClr val="000000"/>
              </a:buClr>
              <a:buSzPct val="100000"/>
              <a:defRPr/>
            </a:pPr>
            <a:endParaRPr lang="en">
              <a:solidFill>
                <a:srgbClr val="000000"/>
              </a:solidFill>
              <a:cs typeface="Arial"/>
              <a:sym typeface="Arial"/>
            </a:endParaRPr>
          </a:p>
          <a:p>
            <a:pPr marL="297815" indent="-356235">
              <a:buClr>
                <a:srgbClr val="000000"/>
              </a:buClr>
              <a:buSzPct val="100000"/>
              <a:defRPr/>
            </a:pPr>
            <a:r>
              <a:rPr lang="en">
                <a:solidFill>
                  <a:srgbClr val="000000"/>
                </a:solidFill>
                <a:cs typeface="Calibri"/>
                <a:sym typeface="Arial"/>
              </a:rPr>
              <a:t>Kutcher, S., &amp; Smith, T.E. (2016).  Healthy sleeping</a:t>
            </a:r>
            <a:r>
              <a:rPr lang="en" i="1">
                <a:solidFill>
                  <a:srgbClr val="000000"/>
                </a:solidFill>
                <a:cs typeface="Calibri"/>
                <a:sym typeface="Arial"/>
              </a:rPr>
              <a:t>.</a:t>
            </a:r>
            <a:r>
              <a:rPr lang="en">
                <a:solidFill>
                  <a:srgbClr val="000000"/>
                </a:solidFill>
                <a:cs typeface="Calibri"/>
                <a:sym typeface="Arial"/>
              </a:rPr>
              <a:t> </a:t>
            </a:r>
            <a:r>
              <a:rPr lang="en" i="1">
                <a:solidFill>
                  <a:srgbClr val="000000"/>
                </a:solidFill>
                <a:cs typeface="Calibri"/>
                <a:sym typeface="Arial"/>
              </a:rPr>
              <a:t>TeenMentalHealth.org</a:t>
            </a:r>
            <a:r>
              <a:rPr lang="en">
                <a:solidFill>
                  <a:srgbClr val="000000"/>
                </a:solidFill>
                <a:cs typeface="Calibri"/>
                <a:sym typeface="Arial"/>
              </a:rPr>
              <a:t>.  Retrieved from </a:t>
            </a:r>
            <a:endParaRPr lang="en">
              <a:solidFill>
                <a:srgbClr val="000000"/>
              </a:solidFill>
              <a:cs typeface="Calibri"/>
            </a:endParaRPr>
          </a:p>
          <a:p>
            <a:pPr marL="297815" indent="-356235">
              <a:buClr>
                <a:srgbClr val="000000"/>
              </a:buClr>
              <a:buSzPct val="100000"/>
              <a:defRPr/>
            </a:pPr>
            <a:r>
              <a:rPr lang="en" u="sng">
                <a:solidFill>
                  <a:srgbClr val="0097A7"/>
                </a:solidFill>
                <a:cs typeface="Calibri"/>
                <a:sym typeface="Arial"/>
                <a:hlinkClick r:id="" action="ppaction://noaction"/>
              </a:rPr>
              <a:t>http://teenmentalhealth.org/toolbox/healthy-sleeping/</a:t>
            </a:r>
            <a:endParaRPr lang="en" u="sng">
              <a:solidFill>
                <a:srgbClr val="0097A7"/>
              </a:solidFill>
              <a:cs typeface="Calibri"/>
            </a:endParaRPr>
          </a:p>
          <a:p>
            <a:pPr>
              <a:defRPr/>
            </a:pPr>
            <a:endParaRPr lang="en-CA" altLang="en-US">
              <a:solidFill>
                <a:srgbClr val="000000"/>
              </a:solidFill>
              <a:cs typeface="Calibri"/>
            </a:endParaRPr>
          </a:p>
          <a:p>
            <a:pPr marL="298117" indent="-356445">
              <a:buClr>
                <a:srgbClr val="000000"/>
              </a:buClr>
              <a:buSzPct val="100000"/>
              <a:defRPr/>
            </a:pPr>
            <a:endParaRPr lang="en">
              <a:solidFill>
                <a:srgbClr val="000000"/>
              </a:solidFill>
              <a:cs typeface="Arial"/>
              <a:sym typeface="Arial"/>
            </a:endParaRPr>
          </a:p>
          <a:p>
            <a:endParaRPr lang="en-US"/>
          </a:p>
        </p:txBody>
      </p:sp>
      <p:sp>
        <p:nvSpPr>
          <p:cNvPr id="4" name="Slide Number Placeholder 3"/>
          <p:cNvSpPr>
            <a:spLocks noGrp="1"/>
          </p:cNvSpPr>
          <p:nvPr>
            <p:ph type="sldNum" sz="quarter" idx="5"/>
          </p:nvPr>
        </p:nvSpPr>
        <p:spPr/>
        <p:txBody>
          <a:bodyPr/>
          <a:lstStyle/>
          <a:p>
            <a:fld id="{AF99BEBB-20DF-4B87-8339-1C7E183D4C9D}" type="slidenum">
              <a:rPr lang="en-CA" smtClean="0"/>
              <a:t>16</a:t>
            </a:fld>
            <a:endParaRPr lang="en-CA"/>
          </a:p>
        </p:txBody>
      </p:sp>
    </p:spTree>
    <p:extLst>
      <p:ext uri="{BB962C8B-B14F-4D97-AF65-F5344CB8AC3E}">
        <p14:creationId xmlns:p14="http://schemas.microsoft.com/office/powerpoint/2010/main" val="204955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Optional activity to supplement the presentation.  You may need to create a Kahoot account if you do not already have one or can try to continue as a guest.</a:t>
            </a:r>
          </a:p>
          <a:p>
            <a:r>
              <a:rPr lang="en-CA" dirty="0"/>
              <a:t>  </a:t>
            </a:r>
            <a:endParaRPr lang="en-CA" dirty="0">
              <a:cs typeface="Calibri"/>
            </a:endParaRPr>
          </a:p>
          <a:p>
            <a:r>
              <a:rPr lang="en-CA" b="1" dirty="0"/>
              <a:t>Purpose:</a:t>
            </a:r>
            <a:r>
              <a:rPr lang="en-CA" dirty="0"/>
              <a:t> To briefly assess sleep patterns and trends in the class. </a:t>
            </a:r>
            <a:endParaRPr lang="en-CA" dirty="0">
              <a:cs typeface="Calibri"/>
            </a:endParaRPr>
          </a:p>
          <a:p>
            <a:endParaRPr lang="en-CA" dirty="0">
              <a:cs typeface="Calibri"/>
            </a:endParaRPr>
          </a:p>
          <a:p>
            <a:r>
              <a:rPr lang="en-CA" dirty="0">
                <a:cs typeface="Calibri"/>
              </a:rPr>
              <a:t>Link to Teens and Sleep Poll Kahoot - (or search </a:t>
            </a:r>
            <a:r>
              <a:rPr lang="en-CA" dirty="0" err="1">
                <a:cs typeface="Calibri"/>
              </a:rPr>
              <a:t>yatteamkahoot</a:t>
            </a:r>
            <a:r>
              <a:rPr lang="en-CA" dirty="0">
                <a:cs typeface="Calibri"/>
              </a:rPr>
              <a:t>):</a:t>
            </a:r>
            <a:endParaRPr lang="en-CA" dirty="0"/>
          </a:p>
          <a:p>
            <a:r>
              <a:rPr lang="en-CA" dirty="0">
                <a:hlinkClick r:id="rId3"/>
              </a:rPr>
              <a:t>https://play.kahoot.it/v2/?quizId=bede6ab2-11c3-4441-bc20-cc3acca27782</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FB7D153D-D541-4D85-9560-20AC9722E15C}" type="slidenum">
              <a:rPr lang="en-CA" smtClean="0"/>
              <a:t>2</a:t>
            </a:fld>
            <a:endParaRPr lang="en-CA"/>
          </a:p>
        </p:txBody>
      </p:sp>
    </p:spTree>
    <p:extLst>
      <p:ext uri="{BB962C8B-B14F-4D97-AF65-F5344CB8AC3E}">
        <p14:creationId xmlns:p14="http://schemas.microsoft.com/office/powerpoint/2010/main" val="48900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99BEBB-20DF-4B87-8339-1C7E183D4C9D}" type="slidenum">
              <a:rPr lang="en-CA" smtClean="0"/>
              <a:t>3</a:t>
            </a:fld>
            <a:endParaRPr lang="en-CA"/>
          </a:p>
        </p:txBody>
      </p:sp>
    </p:spTree>
    <p:extLst>
      <p:ext uri="{BB962C8B-B14F-4D97-AF65-F5344CB8AC3E}">
        <p14:creationId xmlns:p14="http://schemas.microsoft.com/office/powerpoint/2010/main" val="168180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Purpose: </a:t>
            </a:r>
            <a:r>
              <a:rPr lang="en-CA"/>
              <a:t>To establish existing knowledge of sleep and its importance among youth.  </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b="1"/>
              <a:t>Optional interactive activity- </a:t>
            </a:r>
            <a:r>
              <a:rPr lang="en-CA"/>
              <a:t>Divide students into four groups. Provide chart paper and have the group complete one of the questions. Before reviewing the specific slide linked to the group activity, have groups provide their answers. </a:t>
            </a:r>
          </a:p>
          <a:p>
            <a:endParaRPr lang="en-US"/>
          </a:p>
        </p:txBody>
      </p:sp>
      <p:sp>
        <p:nvSpPr>
          <p:cNvPr id="4" name="Slide Number Placeholder 3"/>
          <p:cNvSpPr>
            <a:spLocks noGrp="1"/>
          </p:cNvSpPr>
          <p:nvPr>
            <p:ph type="sldNum" sz="quarter" idx="5"/>
          </p:nvPr>
        </p:nvSpPr>
        <p:spPr/>
        <p:txBody>
          <a:bodyPr/>
          <a:lstStyle/>
          <a:p>
            <a:fld id="{FB7D153D-D541-4D85-9560-20AC9722E15C}" type="slidenum">
              <a:rPr lang="en-CA" smtClean="0"/>
              <a:t>4</a:t>
            </a:fld>
            <a:endParaRPr lang="en-CA"/>
          </a:p>
        </p:txBody>
      </p:sp>
    </p:spTree>
    <p:extLst>
      <p:ext uri="{BB962C8B-B14F-4D97-AF65-F5344CB8AC3E}">
        <p14:creationId xmlns:p14="http://schemas.microsoft.com/office/powerpoint/2010/main" val="411140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b="0" dirty="0"/>
              <a:t>Ask class how many hours of sleep they are getting a night</a:t>
            </a:r>
          </a:p>
          <a:p>
            <a:r>
              <a:rPr lang="en-CA" b="0" dirty="0"/>
              <a:t>Teens</a:t>
            </a:r>
            <a:r>
              <a:rPr lang="en-CA" b="0" baseline="0" dirty="0"/>
              <a:t> aged 14-17 need 8-10 hrs sleep/night</a:t>
            </a:r>
          </a:p>
          <a:p>
            <a:endParaRPr lang="en-CA" b="0" baseline="0" dirty="0"/>
          </a:p>
          <a:p>
            <a:r>
              <a:rPr lang="en-CA" sz="800" dirty="0"/>
              <a:t>Picture-</a:t>
            </a:r>
            <a:r>
              <a:rPr lang="en-CA" sz="800" dirty="0" err="1"/>
              <a:t>Pixabay</a:t>
            </a:r>
            <a:r>
              <a:rPr lang="en-CA" sz="800" dirty="0"/>
              <a:t> – Minds Under Construction  - https://pixabay.com/illustrations/traffic-signs-brain-mind-1280254/</a:t>
            </a:r>
          </a:p>
          <a:p>
            <a:endParaRPr lang="en-CA" sz="1000" dirty="0"/>
          </a:p>
          <a:p>
            <a:endParaRPr lang="en-CA" dirty="0"/>
          </a:p>
        </p:txBody>
      </p:sp>
      <p:sp>
        <p:nvSpPr>
          <p:cNvPr id="4" name="Slide Number Placeholder 3"/>
          <p:cNvSpPr>
            <a:spLocks noGrp="1"/>
          </p:cNvSpPr>
          <p:nvPr>
            <p:ph type="sldNum" sz="quarter" idx="10"/>
          </p:nvPr>
        </p:nvSpPr>
        <p:spPr/>
        <p:txBody>
          <a:bodyPr/>
          <a:lstStyle/>
          <a:p>
            <a:fld id="{AF99BEBB-20DF-4B87-8339-1C7E183D4C9D}" type="slidenum">
              <a:rPr lang="en-CA" smtClean="0"/>
              <a:t>5</a:t>
            </a:fld>
            <a:endParaRPr lang="en-CA"/>
          </a:p>
        </p:txBody>
      </p:sp>
    </p:spTree>
    <p:extLst>
      <p:ext uri="{BB962C8B-B14F-4D97-AF65-F5344CB8AC3E}">
        <p14:creationId xmlns:p14="http://schemas.microsoft.com/office/powerpoint/2010/main" val="151101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Group 1 </a:t>
            </a:r>
            <a:r>
              <a:rPr lang="en-CA" b="0" dirty="0"/>
              <a:t>- ask students from this group to provide answers to the class then review slide information</a:t>
            </a:r>
          </a:p>
          <a:p>
            <a:endParaRPr lang="en-CA" b="1" dirty="0"/>
          </a:p>
          <a:p>
            <a:r>
              <a:rPr lang="en-CA" b="1" dirty="0"/>
              <a:t>Learning</a:t>
            </a:r>
            <a:r>
              <a:rPr lang="en-CA" dirty="0"/>
              <a:t>- Brain carries out most sophisticated functions during our sleep.</a:t>
            </a:r>
            <a:endParaRPr lang="en-CA" dirty="0">
              <a:cs typeface="Calibri"/>
            </a:endParaRPr>
          </a:p>
          <a:p>
            <a:r>
              <a:rPr lang="en-US" dirty="0"/>
              <a:t>Sleep helps with consolidation of memory, which is essential for learning new information</a:t>
            </a:r>
          </a:p>
          <a:p>
            <a:endParaRPr lang="en-CA" dirty="0"/>
          </a:p>
          <a:p>
            <a:r>
              <a:rPr lang="en-CA" b="1" dirty="0"/>
              <a:t>Mood disorders- </a:t>
            </a:r>
            <a:r>
              <a:rPr lang="en-CA" dirty="0"/>
              <a:t>Chronic insomnia may increase risk of developing a mood disorders- anxiety/depression</a:t>
            </a:r>
            <a:endParaRPr lang="en-CA" dirty="0">
              <a:cs typeface="Calibri"/>
            </a:endParaRPr>
          </a:p>
          <a:p>
            <a:r>
              <a:rPr lang="en-CA" dirty="0"/>
              <a:t>National Sleep Foundation - </a:t>
            </a:r>
            <a:r>
              <a:rPr lang="en-US" dirty="0"/>
              <a:t>depression may cause sleep problems and sleep problems may cause or contribute to depressive disorders. People who have a hard time sleeping have a ten-fold risk of developing depression compared with those who sleep well. </a:t>
            </a:r>
          </a:p>
          <a:p>
            <a:endParaRPr lang="en-US" dirty="0">
              <a:cs typeface="Calibri" panose="020F0502020204030204"/>
            </a:endParaRPr>
          </a:p>
          <a:p>
            <a:r>
              <a:rPr lang="en-US" b="1" dirty="0"/>
              <a:t>Physical Health </a:t>
            </a:r>
            <a:r>
              <a:rPr lang="en-US" dirty="0"/>
              <a:t>- </a:t>
            </a:r>
            <a:r>
              <a:rPr lang="en" dirty="0">
                <a:solidFill>
                  <a:srgbClr val="595959"/>
                </a:solidFill>
                <a:cs typeface="Calibri"/>
                <a:sym typeface="Arial"/>
              </a:rPr>
              <a:t>Lack of sleep over the long term can lead to heart disease, stroke, diabetes and obesity. Lack of sleep affects our immune system which protects us from getting sick.  During sleep we produce the antibodies needed to fight off bacteria and viruses.  It is harder to fight off sickness and takes longer to recover when we are sleep deprived. Lack of sleep affects growth hormone.  This can impact your growth, and the maintenance of bones and muscles</a:t>
            </a:r>
            <a:endParaRPr lang="en" dirty="0">
              <a:solidFill>
                <a:srgbClr val="595959"/>
              </a:solidFill>
              <a:cs typeface="Calibri"/>
            </a:endParaRPr>
          </a:p>
          <a:p>
            <a:pPr marL="233309">
              <a:spcAft>
                <a:spcPts val="1633"/>
              </a:spcAft>
              <a:buClr>
                <a:srgbClr val="595959"/>
              </a:buClr>
              <a:buSzPct val="100000"/>
              <a:defRPr/>
            </a:pPr>
            <a:endParaRPr lang="en" dirty="0">
              <a:solidFill>
                <a:srgbClr val="595959"/>
              </a:solidFill>
              <a:cs typeface="Calibri"/>
            </a:endParaRPr>
          </a:p>
          <a:p>
            <a:r>
              <a:rPr lang="en" b="1" dirty="0">
                <a:solidFill>
                  <a:srgbClr val="595959"/>
                </a:solidFill>
                <a:cs typeface="Calibri"/>
                <a:sym typeface="Arial"/>
              </a:rPr>
              <a:t>Injuries. - </a:t>
            </a:r>
            <a:r>
              <a:rPr lang="en-CA" dirty="0"/>
              <a:t>Poor decision making and impulsivity can lead to injuries. May experience slowed reaction time. Driving sleepy is the same as driving impaired. Increased number of accidents on the road/ or on the job. You can l</a:t>
            </a:r>
            <a:r>
              <a:rPr lang="en-US" dirty="0" err="1"/>
              <a:t>ose</a:t>
            </a:r>
            <a:r>
              <a:rPr lang="en-US" dirty="0"/>
              <a:t> the ability to accurately assess situations, plan accordingly and correct behavior.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CA"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99BEBB-20DF-4B87-8339-1C7E183D4C9D}" type="slidenum">
              <a:rPr lang="en-CA" smtClean="0"/>
              <a:t>6</a:t>
            </a:fld>
            <a:endParaRPr lang="en-CA"/>
          </a:p>
        </p:txBody>
      </p:sp>
    </p:spTree>
    <p:extLst>
      <p:ext uri="{BB962C8B-B14F-4D97-AF65-F5344CB8AC3E}">
        <p14:creationId xmlns:p14="http://schemas.microsoft.com/office/powerpoint/2010/main" val="72565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b="1"/>
              <a:t>Group 2 </a:t>
            </a:r>
            <a:r>
              <a:rPr lang="en-CA" b="0"/>
              <a:t>- ask students from this group to provide answers to the class then review slide information</a:t>
            </a:r>
          </a:p>
          <a:p>
            <a:endParaRPr lang="en-CA" b="0"/>
          </a:p>
        </p:txBody>
      </p:sp>
      <p:sp>
        <p:nvSpPr>
          <p:cNvPr id="4" name="Slide Number Placeholder 3"/>
          <p:cNvSpPr>
            <a:spLocks noGrp="1"/>
          </p:cNvSpPr>
          <p:nvPr>
            <p:ph type="sldNum" sz="quarter" idx="10"/>
          </p:nvPr>
        </p:nvSpPr>
        <p:spPr/>
        <p:txBody>
          <a:bodyPr/>
          <a:lstStyle/>
          <a:p>
            <a:fld id="{AF99BEBB-20DF-4B87-8339-1C7E183D4C9D}" type="slidenum">
              <a:rPr lang="en-CA" smtClean="0"/>
              <a:t>7</a:t>
            </a:fld>
            <a:endParaRPr lang="en-CA"/>
          </a:p>
        </p:txBody>
      </p:sp>
    </p:spTree>
    <p:extLst>
      <p:ext uri="{BB962C8B-B14F-4D97-AF65-F5344CB8AC3E}">
        <p14:creationId xmlns:p14="http://schemas.microsoft.com/office/powerpoint/2010/main" val="70924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b="1"/>
              <a:t>GROUP 3 -</a:t>
            </a:r>
            <a:r>
              <a:rPr lang="en-CA" altLang="en-US"/>
              <a:t> </a:t>
            </a:r>
            <a:r>
              <a:rPr lang="en-CA" b="0"/>
              <a:t>ask students from this group to provide answers to the class before reviewing information in the next slide</a:t>
            </a:r>
            <a:endParaRPr lang="en-CA" baseline="0">
              <a:cs typeface="Calibri" panose="020F0502020204030204"/>
            </a:endParaRPr>
          </a:p>
          <a:p>
            <a:endParaRPr lang="en-CA">
              <a:cs typeface="Calibri" panose="020F0502020204030204"/>
            </a:endParaRPr>
          </a:p>
          <a:p>
            <a:r>
              <a:rPr lang="en-CA">
                <a:cs typeface="Calibri" panose="020F0502020204030204"/>
              </a:rPr>
              <a:t>Image:</a:t>
            </a:r>
          </a:p>
          <a:p>
            <a:r>
              <a:rPr lang="en-CA" baseline="0"/>
              <a:t>https://unsplash.com/photos/PZxFRI4TPl0</a:t>
            </a:r>
          </a:p>
        </p:txBody>
      </p:sp>
      <p:sp>
        <p:nvSpPr>
          <p:cNvPr id="4" name="Slide Number Placeholder 3"/>
          <p:cNvSpPr>
            <a:spLocks noGrp="1"/>
          </p:cNvSpPr>
          <p:nvPr>
            <p:ph type="sldNum" sz="quarter" idx="10"/>
          </p:nvPr>
        </p:nvSpPr>
        <p:spPr/>
        <p:txBody>
          <a:bodyPr/>
          <a:lstStyle/>
          <a:p>
            <a:fld id="{AF99BEBB-20DF-4B87-8339-1C7E183D4C9D}" type="slidenum">
              <a:rPr lang="en-CA" smtClean="0"/>
              <a:t>8</a:t>
            </a:fld>
            <a:endParaRPr lang="en-CA"/>
          </a:p>
        </p:txBody>
      </p:sp>
    </p:spTree>
    <p:extLst>
      <p:ext uri="{BB962C8B-B14F-4D97-AF65-F5344CB8AC3E}">
        <p14:creationId xmlns:p14="http://schemas.microsoft.com/office/powerpoint/2010/main" val="51295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Phones &amp; Tech Devices </a:t>
            </a:r>
            <a:r>
              <a:rPr lang="en-CA" dirty="0"/>
              <a:t>- Blue light is part of the</a:t>
            </a:r>
            <a:r>
              <a:rPr lang="en-CA" baseline="0" dirty="0"/>
              <a:t> visible light spectrum and is emitted from computer monitors, flat screen tv’s, tablets or phones. The blue light prevents the pineal gland from releasing melatonin, a hormone associated with nighttime. Teens can be especially sensitive to this.</a:t>
            </a:r>
          </a:p>
          <a:p>
            <a:endParaRPr lang="en-CA" baseline="0"/>
          </a:p>
          <a:p>
            <a:pPr marL="227965" indent="-227965">
              <a:defRPr/>
            </a:pPr>
            <a:r>
              <a:rPr lang="en-CA" b="1" baseline="0" dirty="0"/>
              <a:t>Physical Activity </a:t>
            </a:r>
            <a:r>
              <a:rPr lang="en-CA" baseline="0" dirty="0"/>
              <a:t>– Too much sitting and not enough physical activity during the day.</a:t>
            </a:r>
            <a:r>
              <a:rPr lang="en-CA" dirty="0"/>
              <a:t> </a:t>
            </a:r>
            <a:r>
              <a:rPr lang="en-CA" baseline="0" dirty="0"/>
              <a:t> Also l</a:t>
            </a:r>
            <a:r>
              <a:rPr lang="en-CA" altLang="en-US" dirty="0"/>
              <a:t>ack of sunlight or fresh air.  Avoid strenuous activity 4hrs prior to bed.  </a:t>
            </a:r>
            <a:endParaRPr lang="en-CA" altLang="en-US" dirty="0">
              <a:cs typeface="Calibri"/>
            </a:endParaRPr>
          </a:p>
          <a:p>
            <a:endParaRPr lang="en-CA" baseline="0"/>
          </a:p>
          <a:p>
            <a:pPr>
              <a:defRPr/>
            </a:pPr>
            <a:r>
              <a:rPr lang="en-CA" b="1" baseline="0" dirty="0"/>
              <a:t>Sleep Routine </a:t>
            </a:r>
            <a:r>
              <a:rPr lang="en-CA" baseline="0" dirty="0"/>
              <a:t>–</a:t>
            </a:r>
            <a:r>
              <a:rPr lang="en-CA" b="0" dirty="0"/>
              <a:t>Sleeping in on weekends-</a:t>
            </a:r>
            <a:r>
              <a:rPr lang="en-CA" dirty="0"/>
              <a:t> </a:t>
            </a:r>
            <a:r>
              <a:rPr lang="en-CA" b="0" dirty="0"/>
              <a:t> </a:t>
            </a:r>
            <a:r>
              <a:rPr lang="en-CA" b="0" baseline="0" dirty="0"/>
              <a:t>teens stay up very late Friday night knowing there is no school the next day. They may sleep in all morning on Saturday (and sometimes into the afternoon). This may continue with teens staying up late Saturday night and waking up very late on /Sunday. On Sunday night, it may be very difficult to fall asleep because the sleep/wake cycle has been disrupted.</a:t>
            </a:r>
            <a:r>
              <a:rPr lang="en-CA" dirty="0"/>
              <a:t> </a:t>
            </a:r>
            <a:r>
              <a:rPr lang="en-CA" b="0" baseline="0" dirty="0"/>
              <a:t> Teens who wake up late on the weekends, may have a lot of difficulty waking up early on Monday morning for school. This affects energy levels, concentration and learning.</a:t>
            </a:r>
            <a:endParaRPr lang="en-CA"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Caffeine and Nicotine </a:t>
            </a:r>
            <a:r>
              <a:rPr lang="en-CA" b="0" baseline="0" dirty="0"/>
              <a:t>(especially after 3pm) – more to come in next slides</a:t>
            </a:r>
            <a:endParaRPr lang="en-CA"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b="0" baseline="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b="1" dirty="0">
                <a:solidFill>
                  <a:srgbClr val="000000"/>
                </a:solidFill>
                <a:latin typeface="Arial"/>
                <a:cs typeface="Arial"/>
              </a:rPr>
              <a:t>Sleep Environment </a:t>
            </a:r>
            <a:r>
              <a:rPr lang="en-CA" altLang="en-US" sz="1200" dirty="0">
                <a:solidFill>
                  <a:srgbClr val="000000"/>
                </a:solidFill>
                <a:latin typeface="Arial"/>
                <a:cs typeface="Arial"/>
              </a:rPr>
              <a:t>– temperature, pillow, mattress, environmental disturbances, sharing a room, pets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b="1" dirty="0">
                <a:solidFill>
                  <a:srgbClr val="000000"/>
                </a:solidFill>
                <a:latin typeface="Arial"/>
                <a:cs typeface="Arial"/>
              </a:rPr>
              <a:t>Napping</a:t>
            </a:r>
            <a:r>
              <a:rPr lang="en-CA" altLang="en-US" sz="1200" dirty="0">
                <a:solidFill>
                  <a:srgbClr val="000000"/>
                </a:solidFill>
                <a:latin typeface="Arial"/>
                <a:cs typeface="Arial"/>
              </a:rPr>
              <a:t> – longer than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a:solidFill>
                <a:srgbClr val="000000"/>
              </a:solidFill>
              <a:latin typeface="Arial"/>
              <a:cs typeface="Arial"/>
            </a:endParaRPr>
          </a:p>
          <a:p>
            <a:pPr>
              <a:defRPr/>
            </a:pPr>
            <a:r>
              <a:rPr lang="en-CA" altLang="en-US" sz="1200" b="1" dirty="0">
                <a:solidFill>
                  <a:srgbClr val="000000"/>
                </a:solidFill>
                <a:latin typeface="Arial"/>
                <a:cs typeface="Arial"/>
              </a:rPr>
              <a:t>Health &amp; Illness </a:t>
            </a:r>
            <a:r>
              <a:rPr lang="en-CA" altLang="en-US" sz="1200" dirty="0">
                <a:solidFill>
                  <a:srgbClr val="000000"/>
                </a:solidFill>
                <a:latin typeface="Arial"/>
                <a:cs typeface="Arial"/>
              </a:rPr>
              <a:t>– Physical and Mental Health impact sleep.</a:t>
            </a:r>
            <a:r>
              <a:rPr lang="en-CA" altLang="en-US" dirty="0">
                <a:solidFill>
                  <a:srgbClr val="000000"/>
                </a:solidFill>
                <a:latin typeface="Arial"/>
                <a:cs typeface="Arial"/>
              </a:rPr>
              <a:t> </a:t>
            </a:r>
            <a:r>
              <a:rPr lang="en-CA" altLang="en-US" sz="1200" dirty="0">
                <a:solidFill>
                  <a:srgbClr val="000000"/>
                </a:solidFill>
                <a:latin typeface="Arial"/>
                <a:cs typeface="Arial"/>
              </a:rPr>
              <a:t> Mental Health concerns such as anxiety/ depression disrupt the sleep cycle (also poor sleep leads to mood changes). Physical health conditions and medications can also affect sleep.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b="1" dirty="0">
                <a:solidFill>
                  <a:srgbClr val="000000"/>
                </a:solidFill>
                <a:latin typeface="Arial"/>
                <a:cs typeface="Arial"/>
              </a:rPr>
              <a:t>Stress</a:t>
            </a:r>
            <a:r>
              <a:rPr lang="en-CA" altLang="en-US" sz="1200" dirty="0">
                <a:solidFill>
                  <a:srgbClr val="000000"/>
                </a:solidFill>
                <a:latin typeface="Arial"/>
                <a:cs typeface="Arial"/>
              </a:rPr>
              <a:t> – worries and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a:solidFill>
                <a:srgbClr val="000000"/>
              </a:solidFill>
              <a:latin typeface="Arial"/>
              <a:cs typeface="Arial"/>
            </a:endParaRPr>
          </a:p>
          <a:p>
            <a:pPr>
              <a:defRPr/>
            </a:pPr>
            <a:r>
              <a:rPr lang="en-CA" altLang="en-US" sz="1200" b="1" dirty="0">
                <a:solidFill>
                  <a:srgbClr val="000000"/>
                </a:solidFill>
                <a:latin typeface="Arial"/>
                <a:cs typeface="Arial"/>
              </a:rPr>
              <a:t>Large Meal Before Bed </a:t>
            </a:r>
            <a:r>
              <a:rPr lang="en-CA" altLang="en-US" sz="1200" dirty="0">
                <a:solidFill>
                  <a:srgbClr val="000000"/>
                </a:solidFill>
                <a:latin typeface="Arial"/>
                <a:cs typeface="Arial"/>
              </a:rPr>
              <a:t>– while you don’t want to go to be hungry; you don’t want to eat a large meal prior to going to bed.</a:t>
            </a:r>
            <a:r>
              <a:rPr lang="en-CA" altLang="en-US" dirty="0">
                <a:solidFill>
                  <a:srgbClr val="000000"/>
                </a:solidFill>
                <a:latin typeface="Arial"/>
                <a:cs typeface="Arial"/>
              </a:rPr>
              <a:t> </a:t>
            </a:r>
            <a:r>
              <a:rPr lang="en-CA" altLang="en-US" sz="1200" dirty="0">
                <a:solidFill>
                  <a:srgbClr val="000000"/>
                </a:solidFill>
                <a:latin typeface="Arial"/>
                <a:cs typeface="Arial"/>
              </a:rPr>
              <a:t> A light snack is recommended.</a:t>
            </a:r>
            <a:r>
              <a:rPr lang="en-CA" altLang="en-US" dirty="0">
                <a:solidFill>
                  <a:srgbClr val="000000"/>
                </a:solidFill>
                <a:latin typeface="Arial"/>
                <a:cs typeface="Arial"/>
              </a:rPr>
              <a:t>   </a:t>
            </a:r>
            <a:endParaRPr lang="en-CA" altLang="en-US" sz="12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a:p>
          <a:p>
            <a:endParaRPr lang="en-CA" baseline="0"/>
          </a:p>
          <a:p>
            <a:endParaRPr lang="en-CA" baseline="0"/>
          </a:p>
          <a:p>
            <a:endParaRPr lang="en-C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FB7D153D-D541-4D85-9560-20AC9722E15C}" type="slidenum">
              <a:rPr lang="en-CA" smtClean="0"/>
              <a:t>9</a:t>
            </a:fld>
            <a:endParaRPr lang="en-CA"/>
          </a:p>
        </p:txBody>
      </p:sp>
    </p:spTree>
    <p:extLst>
      <p:ext uri="{BB962C8B-B14F-4D97-AF65-F5344CB8AC3E}">
        <p14:creationId xmlns:p14="http://schemas.microsoft.com/office/powerpoint/2010/main" val="380949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7"/>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8" y="29846"/>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9"/>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31"/>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6"/>
            <a:ext cx="2743200" cy="365125"/>
          </a:xfrm>
          <a:prstGeom prst="rect">
            <a:avLst/>
          </a:prstGeom>
        </p:spPr>
        <p:txBody>
          <a:bodyPr/>
          <a:lstStyle/>
          <a:p>
            <a:fld id="{54D89BE0-415C-47B8-8B72-ED7869851540}" type="datetimeFigureOut">
              <a:rPr lang="en-CA" smtClean="0"/>
              <a:t>2022-10-20</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6"/>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6"/>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63"/>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332"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584" indent="-228584" algn="ctr"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ci.health.wa.gov.a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teensleephub.org.uk/teens-young-people/" TargetMode="External"/><Relationship Id="rId3" Type="http://schemas.openxmlformats.org/officeDocument/2006/relationships/hyperlink" Target="https://www.caringforkids.cps.ca/handouts/teens_and_sleep" TargetMode="External"/><Relationship Id="rId7" Type="http://schemas.openxmlformats.org/officeDocument/2006/relationships/hyperlink" Target="http://Suthttps:/positivepsychology.com/sleep-hygiene-tips-kids-teenag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leepfoundation.org/teens-and-sleephttps:/www.sleepfoundation.org/teens-and-sleep" TargetMode="External"/><Relationship Id="rId5" Type="http://schemas.openxmlformats.org/officeDocument/2006/relationships/hyperlink" Target="http://healthysleep.med.harvard.edu/healthy/" TargetMode="External"/><Relationship Id="rId4" Type="http://schemas.openxmlformats.org/officeDocument/2006/relationships/hyperlink" Target="http://thttp/healthysleep.med.harvard.edu/healthy/getting/overcoming/tips" TargetMode="External"/><Relationship Id="rId9" Type="http://schemas.openxmlformats.org/officeDocument/2006/relationships/hyperlink" Target="http://www.healthline.com/health/sleep-deprivation/effects-on-bod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lay.kahoot.it/v2/?quizId=bede6ab2-11c3-4441-bc20-cc3acca2778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FDB366C-DA8F-66E2-C0EA-C33DAE8C3436}"/>
              </a:ext>
            </a:extLst>
          </p:cNvPr>
          <p:cNvSpPr txBox="1"/>
          <p:nvPr/>
        </p:nvSpPr>
        <p:spPr>
          <a:xfrm>
            <a:off x="8993529" y="5127585"/>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6F1E83FF-BD7A-4273-2E12-B182FC055BD1}"/>
              </a:ext>
            </a:extLst>
          </p:cNvPr>
          <p:cNvSpPr txBox="1"/>
          <p:nvPr/>
        </p:nvSpPr>
        <p:spPr>
          <a:xfrm>
            <a:off x="8314482" y="5718548"/>
            <a:ext cx="3877518" cy="923330"/>
          </a:xfrm>
          <a:prstGeom prst="rect">
            <a:avLst/>
          </a:prstGeom>
          <a:noFill/>
        </p:spPr>
        <p:txBody>
          <a:bodyPr wrap="square" rtlCol="0">
            <a:spAutoFit/>
          </a:bodyPr>
          <a:lstStyle/>
          <a:p>
            <a:r>
              <a:rPr lang="en-CA">
                <a:solidFill>
                  <a:schemeClr val="bg1"/>
                </a:solidFill>
                <a:latin typeface="Arial" panose="020B0604020202020204" pitchFamily="34" charset="0"/>
                <a:cs typeface="Arial" panose="020B0604020202020204" pitchFamily="34" charset="0"/>
              </a:rPr>
              <a:t>Created By: School Health Team</a:t>
            </a:r>
          </a:p>
          <a:p>
            <a:r>
              <a:rPr lang="en-CA">
                <a:solidFill>
                  <a:schemeClr val="bg1"/>
                </a:solidFill>
                <a:latin typeface="Arial" panose="020B0604020202020204" pitchFamily="34" charset="0"/>
                <a:cs typeface="Arial" panose="020B0604020202020204" pitchFamily="34" charset="0"/>
              </a:rPr>
              <a:t>Created: May 2017 </a:t>
            </a:r>
          </a:p>
          <a:p>
            <a:r>
              <a:rPr lang="en-CA">
                <a:solidFill>
                  <a:schemeClr val="bg1"/>
                </a:solidFill>
                <a:latin typeface="Arial" panose="020B0604020202020204" pitchFamily="34" charset="0"/>
                <a:cs typeface="Arial" panose="020B0604020202020204" pitchFamily="34" charset="0"/>
              </a:rPr>
              <a:t>Revised: September 2022</a:t>
            </a:r>
            <a:endParaRPr lang="en-US">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A5CDE1-323C-A843-08D1-74BDC2C1718F}"/>
              </a:ext>
            </a:extLst>
          </p:cNvPr>
          <p:cNvSpPr txBox="1"/>
          <p:nvPr/>
        </p:nvSpPr>
        <p:spPr>
          <a:xfrm>
            <a:off x="3806142" y="4363654"/>
            <a:ext cx="4847863" cy="861774"/>
          </a:xfrm>
          <a:prstGeom prst="rect">
            <a:avLst/>
          </a:prstGeom>
          <a:noFill/>
        </p:spPr>
        <p:txBody>
          <a:bodyPr wrap="square" rtlCol="0">
            <a:spAutoFit/>
          </a:bodyPr>
          <a:lstStyle/>
          <a:p>
            <a:pPr algn="ctr"/>
            <a:r>
              <a:rPr lang="en-CA" sz="2500">
                <a:solidFill>
                  <a:schemeClr val="bg1"/>
                </a:solidFill>
                <a:latin typeface="Arial" panose="020B0604020202020204" pitchFamily="34" charset="0"/>
                <a:cs typeface="Arial" panose="020B0604020202020204" pitchFamily="34" charset="0"/>
              </a:rPr>
              <a:t>Mental Health Promotion</a:t>
            </a:r>
          </a:p>
          <a:p>
            <a:pPr algn="ctr"/>
            <a:r>
              <a:rPr lang="en-CA" sz="2500">
                <a:solidFill>
                  <a:schemeClr val="bg1"/>
                </a:solidFill>
                <a:latin typeface="Arial" panose="020B0604020202020204" pitchFamily="34" charset="0"/>
                <a:cs typeface="Arial" panose="020B0604020202020204" pitchFamily="34" charset="0"/>
              </a:rPr>
              <a:t>Sleep</a:t>
            </a:r>
            <a:endParaRPr lang="en-US" sz="25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p:txBody>
          <a:bodyPr/>
          <a:lstStyle/>
          <a:p>
            <a:pPr eaLnBrk="1" hangingPunct="1"/>
            <a:r>
              <a:rPr lang="en-US" altLang="en-US" sz="4000">
                <a:solidFill>
                  <a:srgbClr val="006345"/>
                </a:solidFill>
                <a:sym typeface="Arial" panose="020B0604020202020204" pitchFamily="34" charset="0"/>
              </a:rPr>
              <a:t>Changes in the Sleep-Wake Cycle</a:t>
            </a:r>
            <a:endParaRPr lang="en-US" altLang="en-US" sz="4000">
              <a:solidFill>
                <a:srgbClr val="006600"/>
              </a:solidFill>
            </a:endParaRPr>
          </a:p>
        </p:txBody>
      </p:sp>
      <p:sp>
        <p:nvSpPr>
          <p:cNvPr id="6" name="Rectangle 5"/>
          <p:cNvSpPr>
            <a:spLocks noChangeArrowheads="1"/>
          </p:cNvSpPr>
          <p:nvPr/>
        </p:nvSpPr>
        <p:spPr bwMode="auto">
          <a:xfrm>
            <a:off x="1055078" y="2132859"/>
            <a:ext cx="10100602" cy="369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defRPr/>
            </a:pPr>
            <a:r>
              <a:rPr lang="en-US" altLang="en-US" sz="2400">
                <a:latin typeface="Arial" panose="020B0604020202020204" pitchFamily="34" charset="0"/>
                <a:ea typeface="ＭＳ Ｐゴシック" pitchFamily="124" charset="-128"/>
                <a:cs typeface="Arial" panose="020B0604020202020204" pitchFamily="34" charset="0"/>
              </a:rPr>
              <a:t>The hormone </a:t>
            </a:r>
            <a:r>
              <a:rPr lang="en-US" altLang="en-US" sz="2400" i="1">
                <a:solidFill>
                  <a:srgbClr val="FF0000"/>
                </a:solidFill>
                <a:latin typeface="Arial" panose="020B0604020202020204" pitchFamily="34" charset="0"/>
                <a:ea typeface="ＭＳ Ｐゴシック" pitchFamily="124" charset="-128"/>
                <a:cs typeface="Arial" panose="020B0604020202020204" pitchFamily="34" charset="0"/>
              </a:rPr>
              <a:t>melatonin</a:t>
            </a:r>
            <a:r>
              <a:rPr lang="en-US" altLang="en-US" sz="2400">
                <a:latin typeface="Arial" panose="020B0604020202020204" pitchFamily="34" charset="0"/>
                <a:ea typeface="ＭＳ Ｐゴシック" pitchFamily="124" charset="-128"/>
                <a:cs typeface="Arial" panose="020B0604020202020204" pitchFamily="34" charset="0"/>
              </a:rPr>
              <a:t> is produced in the brain and helps us fall asleep. Youth release melatonin much later in the evening. This causes a change in the sleep/wake cycle.</a:t>
            </a:r>
          </a:p>
          <a:p>
            <a:pPr>
              <a:spcBef>
                <a:spcPct val="50000"/>
              </a:spcBef>
              <a:buFontTx/>
              <a:buNone/>
              <a:defRPr/>
            </a:pPr>
            <a:r>
              <a:rPr lang="en-US" altLang="en-US" sz="2400">
                <a:latin typeface="Arial" panose="020B0604020202020204" pitchFamily="34" charset="0"/>
                <a:ea typeface="ＭＳ Ｐゴシック" pitchFamily="124" charset="-128"/>
                <a:cs typeface="Arial" panose="020B0604020202020204" pitchFamily="34" charset="0"/>
              </a:rPr>
              <a:t>Therefore, teens will…</a:t>
            </a:r>
          </a:p>
          <a:p>
            <a:pPr marL="514314" indent="-514314">
              <a:spcBef>
                <a:spcPct val="50000"/>
              </a:spcBef>
              <a:defRPr/>
            </a:pPr>
            <a:r>
              <a:rPr lang="en-US" altLang="en-US" sz="2400">
                <a:latin typeface="Arial" panose="020B0604020202020204" pitchFamily="34" charset="0"/>
                <a:ea typeface="ＭＳ Ｐゴシック" pitchFamily="124" charset="-128"/>
                <a:cs typeface="Arial" panose="020B0604020202020204" pitchFamily="34" charset="0"/>
              </a:rPr>
              <a:t>Stay up later because they don’t feel tired</a:t>
            </a:r>
          </a:p>
          <a:p>
            <a:pPr marL="514314" indent="-514314">
              <a:spcBef>
                <a:spcPct val="50000"/>
              </a:spcBef>
              <a:defRPr/>
            </a:pPr>
            <a:r>
              <a:rPr lang="en-US" altLang="en-US" sz="2400">
                <a:latin typeface="Arial" panose="020B0604020202020204" pitchFamily="34" charset="0"/>
                <a:ea typeface="ＭＳ Ｐゴシック" pitchFamily="124" charset="-128"/>
                <a:cs typeface="Arial" panose="020B0604020202020204" pitchFamily="34" charset="0"/>
              </a:rPr>
              <a:t>Feel very tired in the morning because they go to bed late</a:t>
            </a:r>
          </a:p>
          <a:p>
            <a:pPr marL="514314" indent="-514314">
              <a:spcBef>
                <a:spcPct val="50000"/>
              </a:spcBef>
              <a:defRPr/>
            </a:pPr>
            <a:r>
              <a:rPr lang="en-US" altLang="en-US" sz="2400">
                <a:latin typeface="Arial" panose="020B0604020202020204" pitchFamily="34" charset="0"/>
                <a:ea typeface="ＭＳ Ｐゴシック" pitchFamily="124" charset="-128"/>
                <a:cs typeface="Arial" panose="020B0604020202020204" pitchFamily="34" charset="0"/>
              </a:rPr>
              <a:t>Often sleep in on the weekend </a:t>
            </a:r>
          </a:p>
          <a:p>
            <a:pPr>
              <a:spcBef>
                <a:spcPct val="50000"/>
              </a:spcBef>
              <a:buNone/>
              <a:defRPr/>
            </a:pPr>
            <a:r>
              <a:rPr lang="en-US" altLang="en-US" sz="1200">
                <a:latin typeface="+mn-lt"/>
                <a:ea typeface="ＭＳ Ｐゴシック" pitchFamily="124" charset="-128"/>
              </a:rPr>
              <a:t>                                                                                               </a:t>
            </a:r>
            <a:endParaRPr lang="en-US" altLang="en-US" sz="2800">
              <a:ea typeface="ＭＳ Ｐゴシック" pitchFamily="124" charset="-128"/>
            </a:endParaRPr>
          </a:p>
        </p:txBody>
      </p:sp>
    </p:spTree>
    <p:extLst>
      <p:ext uri="{BB962C8B-B14F-4D97-AF65-F5344CB8AC3E}">
        <p14:creationId xmlns:p14="http://schemas.microsoft.com/office/powerpoint/2010/main" val="63616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D121-9A8F-4A55-B4D4-3036522C672C}"/>
              </a:ext>
            </a:extLst>
          </p:cNvPr>
          <p:cNvSpPr>
            <a:spLocks noGrp="1"/>
          </p:cNvSpPr>
          <p:nvPr>
            <p:ph type="title"/>
          </p:nvPr>
        </p:nvSpPr>
        <p:spPr>
          <a:xfrm>
            <a:off x="2033667" y="564631"/>
            <a:ext cx="7772400" cy="1143000"/>
          </a:xfrm>
        </p:spPr>
        <p:txBody>
          <a:bodyPr/>
          <a:lstStyle/>
          <a:p>
            <a:r>
              <a:rPr lang="en-US" altLang="en-US" sz="3600">
                <a:solidFill>
                  <a:srgbClr val="006345"/>
                </a:solidFill>
                <a:sym typeface="Arial" panose="020B0604020202020204" pitchFamily="34" charset="0"/>
              </a:rPr>
              <a:t>Caffeine and Sleep</a:t>
            </a:r>
            <a:endParaRPr lang="en-US" b="1">
              <a:solidFill>
                <a:srgbClr val="006600"/>
              </a:solidFill>
            </a:endParaRPr>
          </a:p>
        </p:txBody>
      </p:sp>
      <p:sp>
        <p:nvSpPr>
          <p:cNvPr id="3" name="Content Placeholder 2">
            <a:extLst>
              <a:ext uri="{FF2B5EF4-FFF2-40B4-BE49-F238E27FC236}">
                <a16:creationId xmlns:a16="http://schemas.microsoft.com/office/drawing/2014/main" id="{128F0A65-E470-4C12-9B8F-0940FFF1B873}"/>
              </a:ext>
            </a:extLst>
          </p:cNvPr>
          <p:cNvSpPr>
            <a:spLocks noGrp="1"/>
          </p:cNvSpPr>
          <p:nvPr>
            <p:ph idx="1"/>
          </p:nvPr>
        </p:nvSpPr>
        <p:spPr>
          <a:xfrm>
            <a:off x="1092033" y="1812311"/>
            <a:ext cx="9525126" cy="3983578"/>
          </a:xfrm>
        </p:spPr>
        <p:txBody>
          <a:bodyPr vert="horz" lIns="91440" tIns="45720" rIns="91440" bIns="45720" rtlCol="0" anchor="t">
            <a:normAutofit/>
          </a:bodyPr>
          <a:lstStyle/>
          <a:p>
            <a:pPr marL="227965" indent="-227965" algn="l">
              <a:lnSpc>
                <a:spcPct val="100000"/>
              </a:lnSpc>
              <a:spcBef>
                <a:spcPts val="0"/>
              </a:spcBef>
            </a:pPr>
            <a:r>
              <a:rPr lang="en-US" sz="2200">
                <a:latin typeface="Arial"/>
                <a:ea typeface="+mn-lt"/>
                <a:cs typeface="+mn-lt"/>
              </a:rPr>
              <a:t>Pop/soda, energy drinks, tea, coffee and even chocolate!</a:t>
            </a:r>
          </a:p>
          <a:p>
            <a:pPr marL="0" indent="0" algn="l">
              <a:lnSpc>
                <a:spcPct val="100000"/>
              </a:lnSpc>
              <a:spcBef>
                <a:spcPts val="0"/>
              </a:spcBef>
              <a:buNone/>
            </a:pPr>
            <a:endParaRPr lang="en-US" sz="2200">
              <a:latin typeface="Arial"/>
            </a:endParaRPr>
          </a:p>
          <a:p>
            <a:pPr marL="227965" indent="-227965" algn="l">
              <a:lnSpc>
                <a:spcPct val="100000"/>
              </a:lnSpc>
              <a:spcBef>
                <a:spcPts val="0"/>
              </a:spcBef>
            </a:pPr>
            <a:r>
              <a:rPr lang="en-US" sz="2200">
                <a:latin typeface="Arial"/>
                <a:ea typeface="+mn-lt"/>
                <a:cs typeface="+mn-lt"/>
              </a:rPr>
              <a:t>Overuse can lead to difficulty falling and staying asleep (insomnia).</a:t>
            </a:r>
          </a:p>
          <a:p>
            <a:pPr marL="0" indent="0" algn="l">
              <a:lnSpc>
                <a:spcPct val="100000"/>
              </a:lnSpc>
              <a:spcBef>
                <a:spcPts val="0"/>
              </a:spcBef>
              <a:buNone/>
            </a:pPr>
            <a:endParaRPr lang="en-US" sz="2200">
              <a:latin typeface="Arial"/>
            </a:endParaRPr>
          </a:p>
          <a:p>
            <a:pPr marL="227965" indent="-227965" algn="l">
              <a:lnSpc>
                <a:spcPct val="100000"/>
              </a:lnSpc>
              <a:spcBef>
                <a:spcPts val="0"/>
              </a:spcBef>
            </a:pPr>
            <a:r>
              <a:rPr lang="en-US" sz="2200">
                <a:latin typeface="Arial"/>
                <a:ea typeface="+mn-lt"/>
                <a:cs typeface="+mn-lt"/>
              </a:rPr>
              <a:t>Consuming caffeine to stay awake at night may lead to sleeplessness, anxiety, frequent nighttime awakenings, and overall poorer sleep quality.</a:t>
            </a:r>
          </a:p>
          <a:p>
            <a:pPr marL="0" indent="0" algn="l">
              <a:lnSpc>
                <a:spcPct val="100000"/>
              </a:lnSpc>
              <a:spcBef>
                <a:spcPts val="0"/>
              </a:spcBef>
              <a:buNone/>
            </a:pPr>
            <a:endParaRPr lang="en-US" sz="2200">
              <a:latin typeface="Arial"/>
              <a:ea typeface="+mn-lt"/>
              <a:cs typeface="+mn-lt"/>
            </a:endParaRPr>
          </a:p>
          <a:p>
            <a:pPr marL="227965" indent="-227965" algn="l">
              <a:lnSpc>
                <a:spcPct val="100000"/>
              </a:lnSpc>
              <a:spcBef>
                <a:spcPts val="0"/>
              </a:spcBef>
            </a:pPr>
            <a:r>
              <a:rPr lang="en-US" sz="2200">
                <a:latin typeface="Arial"/>
                <a:cs typeface="Arial"/>
              </a:rPr>
              <a:t>Caffeine stays in your system for a long time, therefore avoid caffeine at least 6 hours before bed.</a:t>
            </a:r>
          </a:p>
        </p:txBody>
      </p:sp>
      <p:pic>
        <p:nvPicPr>
          <p:cNvPr id="5" name="Picture 5" descr="Logo, icon&#10;&#10;Description automatically generated">
            <a:extLst>
              <a:ext uri="{FF2B5EF4-FFF2-40B4-BE49-F238E27FC236}">
                <a16:creationId xmlns:a16="http://schemas.microsoft.com/office/drawing/2014/main" id="{3A699DF5-CDF2-9568-CC27-0948439B8838}"/>
              </a:ext>
            </a:extLst>
          </p:cNvPr>
          <p:cNvPicPr>
            <a:picLocks noChangeAspect="1"/>
          </p:cNvPicPr>
          <p:nvPr/>
        </p:nvPicPr>
        <p:blipFill>
          <a:blip r:embed="rId3"/>
          <a:stretch>
            <a:fillRect/>
          </a:stretch>
        </p:blipFill>
        <p:spPr>
          <a:xfrm>
            <a:off x="9823772" y="709461"/>
            <a:ext cx="1276195" cy="1548984"/>
          </a:xfrm>
          <a:prstGeom prst="rect">
            <a:avLst/>
          </a:prstGeom>
        </p:spPr>
      </p:pic>
      <p:pic>
        <p:nvPicPr>
          <p:cNvPr id="6" name="Picture 6" descr="A picture containing text, vessel&#10;&#10;Description automatically generated">
            <a:extLst>
              <a:ext uri="{FF2B5EF4-FFF2-40B4-BE49-F238E27FC236}">
                <a16:creationId xmlns:a16="http://schemas.microsoft.com/office/drawing/2014/main" id="{B0A7C383-450E-32CF-FFBB-14098F5B8B88}"/>
              </a:ext>
            </a:extLst>
          </p:cNvPr>
          <p:cNvPicPr>
            <a:picLocks noChangeAspect="1"/>
          </p:cNvPicPr>
          <p:nvPr/>
        </p:nvPicPr>
        <p:blipFill>
          <a:blip r:embed="rId4"/>
          <a:stretch>
            <a:fillRect/>
          </a:stretch>
        </p:blipFill>
        <p:spPr>
          <a:xfrm>
            <a:off x="10890479" y="709461"/>
            <a:ext cx="845696" cy="1691391"/>
          </a:xfrm>
          <a:prstGeom prst="rect">
            <a:avLst/>
          </a:prstGeom>
        </p:spPr>
      </p:pic>
      <p:sp>
        <p:nvSpPr>
          <p:cNvPr id="7" name="TextBox 6">
            <a:extLst>
              <a:ext uri="{FF2B5EF4-FFF2-40B4-BE49-F238E27FC236}">
                <a16:creationId xmlns:a16="http://schemas.microsoft.com/office/drawing/2014/main" id="{D67FD938-DC84-975E-58FF-09E1B6DF3BFD}"/>
              </a:ext>
            </a:extLst>
          </p:cNvPr>
          <p:cNvSpPr txBox="1"/>
          <p:nvPr/>
        </p:nvSpPr>
        <p:spPr>
          <a:xfrm>
            <a:off x="2208362" y="101446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070707"/>
              </a:solidFill>
              <a:latin typeface="Poppins"/>
              <a:cs typeface="Poppins"/>
            </a:endParaRPr>
          </a:p>
        </p:txBody>
      </p:sp>
    </p:spTree>
    <p:extLst>
      <p:ext uri="{BB962C8B-B14F-4D97-AF65-F5344CB8AC3E}">
        <p14:creationId xmlns:p14="http://schemas.microsoft.com/office/powerpoint/2010/main" val="380585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9B38-B538-1BDB-307D-6986DD39255E}"/>
              </a:ext>
            </a:extLst>
          </p:cNvPr>
          <p:cNvSpPr>
            <a:spLocks noGrp="1"/>
          </p:cNvSpPr>
          <p:nvPr>
            <p:ph type="title"/>
          </p:nvPr>
        </p:nvSpPr>
        <p:spPr>
          <a:xfrm>
            <a:off x="2133601" y="737585"/>
            <a:ext cx="7620843" cy="890403"/>
          </a:xfrm>
        </p:spPr>
        <p:txBody>
          <a:bodyPr>
            <a:normAutofit/>
          </a:bodyPr>
          <a:lstStyle/>
          <a:p>
            <a:r>
              <a:rPr lang="en-US" altLang="en-US" sz="3600">
                <a:solidFill>
                  <a:srgbClr val="006345"/>
                </a:solidFill>
                <a:sym typeface="Arial" panose="020B0604020202020204" pitchFamily="34" charset="0"/>
              </a:rPr>
              <a:t>Nicotine and Sleep</a:t>
            </a:r>
            <a:r>
              <a:rPr lang="en-US"/>
              <a:t> </a:t>
            </a:r>
          </a:p>
        </p:txBody>
      </p:sp>
      <p:sp>
        <p:nvSpPr>
          <p:cNvPr id="3" name="Content Placeholder 2">
            <a:extLst>
              <a:ext uri="{FF2B5EF4-FFF2-40B4-BE49-F238E27FC236}">
                <a16:creationId xmlns:a16="http://schemas.microsoft.com/office/drawing/2014/main" id="{601720A3-AD65-3D79-74F5-658BEE72E35C}"/>
              </a:ext>
            </a:extLst>
          </p:cNvPr>
          <p:cNvSpPr>
            <a:spLocks noGrp="1"/>
          </p:cNvSpPr>
          <p:nvPr>
            <p:ph idx="1"/>
          </p:nvPr>
        </p:nvSpPr>
        <p:spPr>
          <a:xfrm>
            <a:off x="514720" y="2257728"/>
            <a:ext cx="11189600" cy="3816328"/>
          </a:xfrm>
        </p:spPr>
        <p:txBody>
          <a:bodyPr vert="horz" lIns="91440" tIns="45720" rIns="91440" bIns="45720" rtlCol="0" anchor="t">
            <a:normAutofit lnSpcReduction="10000"/>
          </a:bodyPr>
          <a:lstStyle/>
          <a:p>
            <a:pPr marL="456565" indent="-456565" algn="l">
              <a:lnSpc>
                <a:spcPct val="200000"/>
              </a:lnSpc>
              <a:buFont typeface="Arial"/>
              <a:buChar char="•"/>
            </a:pPr>
            <a:r>
              <a:rPr lang="en-US">
                <a:latin typeface="Arial"/>
                <a:ea typeface="+mn-lt"/>
                <a:cs typeface="+mn-lt"/>
              </a:rPr>
              <a:t>Nicotine is a powerful </a:t>
            </a:r>
            <a:r>
              <a:rPr lang="en-US" b="1">
                <a:latin typeface="Arial"/>
                <a:ea typeface="+mn-lt"/>
                <a:cs typeface="+mn-lt"/>
              </a:rPr>
              <a:t>stimulant</a:t>
            </a:r>
            <a:r>
              <a:rPr lang="en-US">
                <a:latin typeface="Arial"/>
                <a:ea typeface="+mn-lt"/>
                <a:cs typeface="+mn-lt"/>
              </a:rPr>
              <a:t> with similar effect as </a:t>
            </a:r>
            <a:r>
              <a:rPr lang="en-US" b="1">
                <a:latin typeface="Arial"/>
                <a:ea typeface="+mn-lt"/>
                <a:cs typeface="+mn-lt"/>
              </a:rPr>
              <a:t>Caffeine.  </a:t>
            </a:r>
            <a:endParaRPr lang="en-US">
              <a:latin typeface="Arial"/>
            </a:endParaRPr>
          </a:p>
          <a:p>
            <a:pPr marL="456565" indent="-456565" algn="l">
              <a:lnSpc>
                <a:spcPct val="200000"/>
              </a:lnSpc>
              <a:buFont typeface="Arial"/>
              <a:buChar char="•"/>
            </a:pPr>
            <a:r>
              <a:rPr lang="en-US">
                <a:latin typeface="Arial"/>
                <a:ea typeface="+mn-lt"/>
                <a:cs typeface="+mn-lt"/>
              </a:rPr>
              <a:t>Increased Blood Pressure &amp; Heart Rate </a:t>
            </a:r>
            <a:r>
              <a:rPr lang="en-US">
                <a:solidFill>
                  <a:srgbClr val="FF0000"/>
                </a:solidFill>
                <a:latin typeface="Arial"/>
                <a:ea typeface="+mn-lt"/>
                <a:cs typeface="+mn-lt"/>
              </a:rPr>
              <a:t> </a:t>
            </a:r>
            <a:r>
              <a:rPr lang="en-US" sz="3200">
                <a:solidFill>
                  <a:srgbClr val="FF0000"/>
                </a:solidFill>
                <a:latin typeface="Arial"/>
                <a:ea typeface="+mn-lt"/>
                <a:cs typeface="+mn-lt"/>
              </a:rPr>
              <a:t>=</a:t>
            </a:r>
            <a:r>
              <a:rPr lang="en-US">
                <a:solidFill>
                  <a:srgbClr val="FF0000"/>
                </a:solidFill>
                <a:latin typeface="Arial"/>
                <a:ea typeface="+mn-lt"/>
                <a:cs typeface="+mn-lt"/>
              </a:rPr>
              <a:t>  </a:t>
            </a:r>
            <a:r>
              <a:rPr lang="en-US">
                <a:latin typeface="Arial"/>
                <a:ea typeface="+mn-lt"/>
                <a:cs typeface="+mn-lt"/>
              </a:rPr>
              <a:t>More </a:t>
            </a:r>
            <a:r>
              <a:rPr lang="en-US" b="1">
                <a:latin typeface="Arial"/>
                <a:ea typeface="+mn-lt"/>
                <a:cs typeface="+mn-lt"/>
              </a:rPr>
              <a:t>alert </a:t>
            </a:r>
            <a:r>
              <a:rPr lang="en-US">
                <a:latin typeface="Arial"/>
                <a:ea typeface="+mn-lt"/>
                <a:cs typeface="+mn-lt"/>
              </a:rPr>
              <a:t>and </a:t>
            </a:r>
            <a:r>
              <a:rPr lang="en-US" b="1">
                <a:latin typeface="Arial"/>
                <a:ea typeface="+mn-lt"/>
                <a:cs typeface="+mn-lt"/>
              </a:rPr>
              <a:t>awake.</a:t>
            </a:r>
            <a:endParaRPr lang="en-US" sz="1800">
              <a:latin typeface="Arial"/>
              <a:ea typeface="+mn-lt"/>
              <a:cs typeface="+mn-lt"/>
            </a:endParaRPr>
          </a:p>
          <a:p>
            <a:pPr marL="456565" indent="-456565" algn="l">
              <a:lnSpc>
                <a:spcPct val="200000"/>
              </a:lnSpc>
              <a:buFont typeface="Arial"/>
              <a:buChar char="•"/>
            </a:pPr>
            <a:r>
              <a:rPr lang="en-US">
                <a:latin typeface="Arial"/>
                <a:ea typeface="+mn-lt"/>
                <a:cs typeface="+mn-lt"/>
              </a:rPr>
              <a:t>If you are having trouble with your sleep, it is likely because your body feels energized from the effect of the nicotine in your system.</a:t>
            </a:r>
            <a:endParaRPr lang="en-US">
              <a:latin typeface="Arial"/>
            </a:endParaRPr>
          </a:p>
          <a:p>
            <a:pPr marL="227965" indent="-227965"/>
            <a:endParaRPr lang="en-US"/>
          </a:p>
        </p:txBody>
      </p:sp>
      <p:pic>
        <p:nvPicPr>
          <p:cNvPr id="4" name="Picture 4" descr="Graphical user interface&#10;&#10;Description automatically generated">
            <a:extLst>
              <a:ext uri="{FF2B5EF4-FFF2-40B4-BE49-F238E27FC236}">
                <a16:creationId xmlns:a16="http://schemas.microsoft.com/office/drawing/2014/main" id="{0F2B14C4-80B5-595D-9A57-88BF04D0D88F}"/>
              </a:ext>
            </a:extLst>
          </p:cNvPr>
          <p:cNvPicPr>
            <a:picLocks noChangeAspect="1"/>
          </p:cNvPicPr>
          <p:nvPr/>
        </p:nvPicPr>
        <p:blipFill>
          <a:blip r:embed="rId3"/>
          <a:stretch>
            <a:fillRect/>
          </a:stretch>
        </p:blipFill>
        <p:spPr>
          <a:xfrm>
            <a:off x="10257244" y="349564"/>
            <a:ext cx="1045991" cy="1362711"/>
          </a:xfrm>
          <a:prstGeom prst="rect">
            <a:avLst/>
          </a:prstGeom>
        </p:spPr>
      </p:pic>
    </p:spTree>
    <p:extLst>
      <p:ext uri="{BB962C8B-B14F-4D97-AF65-F5344CB8AC3E}">
        <p14:creationId xmlns:p14="http://schemas.microsoft.com/office/powerpoint/2010/main" val="195793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E524E-2665-45AE-ACEC-467B5417110B}"/>
              </a:ext>
            </a:extLst>
          </p:cNvPr>
          <p:cNvSpPr/>
          <p:nvPr/>
        </p:nvSpPr>
        <p:spPr>
          <a:xfrm>
            <a:off x="0" y="97492"/>
            <a:ext cx="5090160" cy="95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3" name="Group 72">
            <a:extLst>
              <a:ext uri="{FF2B5EF4-FFF2-40B4-BE49-F238E27FC236}">
                <a16:creationId xmlns:a16="http://schemas.microsoft.com/office/drawing/2014/main" id="{DAB241DD-5797-3B82-1065-A3E89B310AC4}"/>
              </a:ext>
            </a:extLst>
          </p:cNvPr>
          <p:cNvGrpSpPr/>
          <p:nvPr/>
        </p:nvGrpSpPr>
        <p:grpSpPr>
          <a:xfrm>
            <a:off x="8394382" y="3974793"/>
            <a:ext cx="2070735" cy="1969770"/>
            <a:chOff x="0" y="0"/>
            <a:chExt cx="2071007" cy="1970314"/>
          </a:xfrm>
        </p:grpSpPr>
        <p:sp>
          <p:nvSpPr>
            <p:cNvPr id="130" name="Hexagon 129">
              <a:extLst>
                <a:ext uri="{FF2B5EF4-FFF2-40B4-BE49-F238E27FC236}">
                  <a16:creationId xmlns:a16="http://schemas.microsoft.com/office/drawing/2014/main" id="{FB360EDB-F27E-31C9-5514-986BBB360D8C}"/>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31" name="Group 130">
              <a:extLst>
                <a:ext uri="{FF2B5EF4-FFF2-40B4-BE49-F238E27FC236}">
                  <a16:creationId xmlns:a16="http://schemas.microsoft.com/office/drawing/2014/main" id="{B5CF4661-0C22-BC43-A022-C92C9D39E35C}"/>
                </a:ext>
              </a:extLst>
            </p:cNvPr>
            <p:cNvGrpSpPr/>
            <p:nvPr/>
          </p:nvGrpSpPr>
          <p:grpSpPr>
            <a:xfrm>
              <a:off x="267370" y="246777"/>
              <a:ext cx="1600200" cy="1695625"/>
              <a:chOff x="3392" y="127035"/>
              <a:chExt cx="1600200" cy="1695625"/>
            </a:xfrm>
          </p:grpSpPr>
          <p:sp>
            <p:nvSpPr>
              <p:cNvPr id="132" name="Text Box 2">
                <a:extLst>
                  <a:ext uri="{FF2B5EF4-FFF2-40B4-BE49-F238E27FC236}">
                    <a16:creationId xmlns:a16="http://schemas.microsoft.com/office/drawing/2014/main" id="{5E706E15-4FF1-1BDA-FAE2-8769A045126C}"/>
                  </a:ext>
                </a:extLst>
              </p:cNvPr>
              <p:cNvSpPr txBox="1">
                <a:spLocks noChangeArrowheads="1"/>
              </p:cNvSpPr>
              <p:nvPr/>
            </p:nvSpPr>
            <p:spPr bwMode="auto">
              <a:xfrm>
                <a:off x="104371" y="127035"/>
                <a:ext cx="1308506" cy="528137"/>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Keep Bedtime Tech Free</a:t>
                </a:r>
                <a:endParaRPr lang="en-CA" sz="1200">
                  <a:effectLst/>
                  <a:latin typeface="Times New Roman" panose="02020603050405020304" pitchFamily="18" charset="0"/>
                  <a:ea typeface="Times New Roman" panose="02020603050405020304" pitchFamily="18" charset="0"/>
                </a:endParaRPr>
              </a:p>
            </p:txBody>
          </p:sp>
          <p:sp>
            <p:nvSpPr>
              <p:cNvPr id="133" name="Text Box 2">
                <a:extLst>
                  <a:ext uri="{FF2B5EF4-FFF2-40B4-BE49-F238E27FC236}">
                    <a16:creationId xmlns:a16="http://schemas.microsoft.com/office/drawing/2014/main" id="{368D34B0-9AB8-28A4-9525-88E17FDDAF91}"/>
                  </a:ext>
                </a:extLst>
              </p:cNvPr>
              <p:cNvSpPr txBox="1">
                <a:spLocks noChangeArrowheads="1"/>
              </p:cNvSpPr>
              <p:nvPr/>
            </p:nvSpPr>
            <p:spPr bwMode="auto">
              <a:xfrm>
                <a:off x="3392" y="604358"/>
                <a:ext cx="1600200" cy="1218302"/>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000">
                    <a:effectLst/>
                    <a:latin typeface="Arial" panose="020B0604020202020204" pitchFamily="34" charset="0"/>
                    <a:ea typeface="Times New Roman" panose="02020603050405020304" pitchFamily="18" charset="0"/>
                  </a:rPr>
                  <a:t>Turn off your phones, TVs and computers 1 hr before bed. Blue light makes it harder to fall asleep. Use an alarm clock instead of your phone. </a:t>
                </a:r>
                <a:endParaRPr lang="en-CA" sz="1200">
                  <a:effectLst/>
                  <a:latin typeface="Times New Roman" panose="02020603050405020304" pitchFamily="18" charset="0"/>
                  <a:ea typeface="Times New Roman" panose="02020603050405020304" pitchFamily="18" charset="0"/>
                </a:endParaRPr>
              </a:p>
            </p:txBody>
          </p:sp>
        </p:grpSp>
      </p:grpSp>
      <p:grpSp>
        <p:nvGrpSpPr>
          <p:cNvPr id="74" name="Group 73">
            <a:extLst>
              <a:ext uri="{FF2B5EF4-FFF2-40B4-BE49-F238E27FC236}">
                <a16:creationId xmlns:a16="http://schemas.microsoft.com/office/drawing/2014/main" id="{98643D9F-CFE3-5F94-E4B6-DF4DFFD7E041}"/>
              </a:ext>
            </a:extLst>
          </p:cNvPr>
          <p:cNvGrpSpPr/>
          <p:nvPr/>
        </p:nvGrpSpPr>
        <p:grpSpPr>
          <a:xfrm>
            <a:off x="6679882" y="4317693"/>
            <a:ext cx="2070735" cy="1969770"/>
            <a:chOff x="0" y="0"/>
            <a:chExt cx="2071007" cy="1970314"/>
          </a:xfrm>
        </p:grpSpPr>
        <p:sp>
          <p:nvSpPr>
            <p:cNvPr id="126" name="Hexagon 125">
              <a:extLst>
                <a:ext uri="{FF2B5EF4-FFF2-40B4-BE49-F238E27FC236}">
                  <a16:creationId xmlns:a16="http://schemas.microsoft.com/office/drawing/2014/main" id="{F46DCD4B-8269-4A38-4860-90D502C2ADAC}"/>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27" name="Group 126">
              <a:extLst>
                <a:ext uri="{FF2B5EF4-FFF2-40B4-BE49-F238E27FC236}">
                  <a16:creationId xmlns:a16="http://schemas.microsoft.com/office/drawing/2014/main" id="{5CF6709C-3573-7B57-8E2F-96602BA0707A}"/>
                </a:ext>
              </a:extLst>
            </p:cNvPr>
            <p:cNvGrpSpPr/>
            <p:nvPr/>
          </p:nvGrpSpPr>
          <p:grpSpPr>
            <a:xfrm>
              <a:off x="241967" y="172483"/>
              <a:ext cx="1592580" cy="1594250"/>
              <a:chOff x="43303" y="-230289"/>
              <a:chExt cx="1592580" cy="1594250"/>
            </a:xfrm>
          </p:grpSpPr>
          <p:sp>
            <p:nvSpPr>
              <p:cNvPr id="128" name="Text Box 2">
                <a:extLst>
                  <a:ext uri="{FF2B5EF4-FFF2-40B4-BE49-F238E27FC236}">
                    <a16:creationId xmlns:a16="http://schemas.microsoft.com/office/drawing/2014/main" id="{10DCD68C-F079-E09B-DBB4-B9BC54B22A4A}"/>
                  </a:ext>
                </a:extLst>
              </p:cNvPr>
              <p:cNvSpPr txBox="1">
                <a:spLocks noChangeArrowheads="1"/>
              </p:cNvSpPr>
              <p:nvPr/>
            </p:nvSpPr>
            <p:spPr bwMode="auto">
              <a:xfrm>
                <a:off x="43303" y="391886"/>
                <a:ext cx="1592580" cy="97207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rPr>
                  <a:t>As tempting as it may be, avoid looking at the clock while falling asleep. It could make you anxious.</a:t>
                </a:r>
                <a:endParaRPr lang="en-CA"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 </a:t>
                </a:r>
                <a:endParaRPr lang="en-CA" sz="1200">
                  <a:effectLst/>
                  <a:latin typeface="Times New Roman" panose="02020603050405020304" pitchFamily="18" charset="0"/>
                  <a:ea typeface="Times New Roman" panose="02020603050405020304" pitchFamily="18" charset="0"/>
                </a:endParaRPr>
              </a:p>
            </p:txBody>
          </p:sp>
          <p:sp>
            <p:nvSpPr>
              <p:cNvPr id="129" name="Text Box 2">
                <a:extLst>
                  <a:ext uri="{FF2B5EF4-FFF2-40B4-BE49-F238E27FC236}">
                    <a16:creationId xmlns:a16="http://schemas.microsoft.com/office/drawing/2014/main" id="{141F69FB-D340-C97C-2AA1-EA3150122CE2}"/>
                  </a:ext>
                </a:extLst>
              </p:cNvPr>
              <p:cNvSpPr txBox="1">
                <a:spLocks noChangeArrowheads="1"/>
              </p:cNvSpPr>
              <p:nvPr/>
            </p:nvSpPr>
            <p:spPr bwMode="auto">
              <a:xfrm>
                <a:off x="81178" y="-230289"/>
                <a:ext cx="1495425" cy="45981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No Clock Watching!</a:t>
                </a:r>
                <a:endParaRPr lang="en-CA" sz="1200">
                  <a:effectLst/>
                  <a:latin typeface="Times New Roman" panose="02020603050405020304" pitchFamily="18" charset="0"/>
                  <a:ea typeface="Times New Roman" panose="02020603050405020304" pitchFamily="18" charset="0"/>
                </a:endParaRPr>
              </a:p>
            </p:txBody>
          </p:sp>
        </p:grpSp>
      </p:grpSp>
      <p:grpSp>
        <p:nvGrpSpPr>
          <p:cNvPr id="75" name="Group 74">
            <a:extLst>
              <a:ext uri="{FF2B5EF4-FFF2-40B4-BE49-F238E27FC236}">
                <a16:creationId xmlns:a16="http://schemas.microsoft.com/office/drawing/2014/main" id="{43D5ECAF-C2AE-0AA2-0429-576D729F38AE}"/>
              </a:ext>
            </a:extLst>
          </p:cNvPr>
          <p:cNvGrpSpPr/>
          <p:nvPr/>
        </p:nvGrpSpPr>
        <p:grpSpPr>
          <a:xfrm>
            <a:off x="4851082" y="4254193"/>
            <a:ext cx="2070735" cy="2007870"/>
            <a:chOff x="0" y="0"/>
            <a:chExt cx="2071007" cy="1970314"/>
          </a:xfrm>
        </p:grpSpPr>
        <p:sp>
          <p:nvSpPr>
            <p:cNvPr id="122" name="Hexagon 121">
              <a:extLst>
                <a:ext uri="{FF2B5EF4-FFF2-40B4-BE49-F238E27FC236}">
                  <a16:creationId xmlns:a16="http://schemas.microsoft.com/office/drawing/2014/main" id="{9BB15FC9-E617-CA2F-6481-51F5E34E8EEB}"/>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23" name="Group 122">
              <a:extLst>
                <a:ext uri="{FF2B5EF4-FFF2-40B4-BE49-F238E27FC236}">
                  <a16:creationId xmlns:a16="http://schemas.microsoft.com/office/drawing/2014/main" id="{81512785-D0C1-7057-5FF7-8ABD9A64382B}"/>
                </a:ext>
              </a:extLst>
            </p:cNvPr>
            <p:cNvGrpSpPr/>
            <p:nvPr/>
          </p:nvGrpSpPr>
          <p:grpSpPr>
            <a:xfrm>
              <a:off x="241080" y="290778"/>
              <a:ext cx="1475635" cy="1578589"/>
              <a:chOff x="162158" y="-133765"/>
              <a:chExt cx="1475635" cy="1578589"/>
            </a:xfrm>
          </p:grpSpPr>
          <p:sp>
            <p:nvSpPr>
              <p:cNvPr id="124" name="Text Box 2">
                <a:extLst>
                  <a:ext uri="{FF2B5EF4-FFF2-40B4-BE49-F238E27FC236}">
                    <a16:creationId xmlns:a16="http://schemas.microsoft.com/office/drawing/2014/main" id="{EEE024B1-EB0D-5974-5F1B-825604090A2C}"/>
                  </a:ext>
                </a:extLst>
              </p:cNvPr>
              <p:cNvSpPr txBox="1">
                <a:spLocks noChangeArrowheads="1"/>
              </p:cNvSpPr>
              <p:nvPr/>
            </p:nvSpPr>
            <p:spPr bwMode="auto">
              <a:xfrm>
                <a:off x="328166" y="-133765"/>
                <a:ext cx="1216912" cy="47072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Track Your Sleep</a:t>
                </a:r>
                <a:endParaRPr lang="en-CA" sz="1200">
                  <a:effectLst/>
                  <a:latin typeface="Times New Roman" panose="02020603050405020304" pitchFamily="18" charset="0"/>
                  <a:ea typeface="Times New Roman" panose="02020603050405020304" pitchFamily="18" charset="0"/>
                </a:endParaRPr>
              </a:p>
            </p:txBody>
          </p:sp>
          <p:sp>
            <p:nvSpPr>
              <p:cNvPr id="125" name="Text Box 2">
                <a:extLst>
                  <a:ext uri="{FF2B5EF4-FFF2-40B4-BE49-F238E27FC236}">
                    <a16:creationId xmlns:a16="http://schemas.microsoft.com/office/drawing/2014/main" id="{973E5099-FF27-719C-49C4-C2150DFE0EEB}"/>
                  </a:ext>
                </a:extLst>
              </p:cNvPr>
              <p:cNvSpPr txBox="1">
                <a:spLocks noChangeArrowheads="1"/>
              </p:cNvSpPr>
              <p:nvPr/>
            </p:nvSpPr>
            <p:spPr bwMode="auto">
              <a:xfrm>
                <a:off x="162158" y="275056"/>
                <a:ext cx="1475635" cy="116976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100">
                    <a:effectLst/>
                    <a:latin typeface="Arial" panose="020B0604020202020204" pitchFamily="34" charset="0"/>
                    <a:ea typeface="Times New Roman" panose="02020603050405020304" pitchFamily="18" charset="0"/>
                  </a:rPr>
                  <a:t>Use an app or record in a journal. This may help you to discover patterns or factors affecting your sleep.</a:t>
                </a:r>
                <a:endParaRPr lang="en-CA" sz="1200">
                  <a:effectLst/>
                  <a:latin typeface="Times New Roman" panose="02020603050405020304" pitchFamily="18" charset="0"/>
                  <a:ea typeface="Times New Roman" panose="02020603050405020304" pitchFamily="18" charset="0"/>
                </a:endParaRPr>
              </a:p>
            </p:txBody>
          </p:sp>
        </p:grpSp>
      </p:grpSp>
      <p:grpSp>
        <p:nvGrpSpPr>
          <p:cNvPr id="76" name="Group 75">
            <a:extLst>
              <a:ext uri="{FF2B5EF4-FFF2-40B4-BE49-F238E27FC236}">
                <a16:creationId xmlns:a16="http://schemas.microsoft.com/office/drawing/2014/main" id="{425C6DBB-E0FA-C3E7-FF8E-96E353DA1D64}"/>
              </a:ext>
            </a:extLst>
          </p:cNvPr>
          <p:cNvGrpSpPr/>
          <p:nvPr/>
        </p:nvGrpSpPr>
        <p:grpSpPr>
          <a:xfrm>
            <a:off x="3047682" y="4292293"/>
            <a:ext cx="2070735" cy="1969770"/>
            <a:chOff x="0" y="0"/>
            <a:chExt cx="2071007" cy="1970314"/>
          </a:xfrm>
        </p:grpSpPr>
        <p:sp>
          <p:nvSpPr>
            <p:cNvPr id="118" name="Hexagon 117">
              <a:extLst>
                <a:ext uri="{FF2B5EF4-FFF2-40B4-BE49-F238E27FC236}">
                  <a16:creationId xmlns:a16="http://schemas.microsoft.com/office/drawing/2014/main" id="{592C257D-A336-F7FB-0198-1ADFC7649C9F}"/>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19" name="Group 118">
              <a:extLst>
                <a:ext uri="{FF2B5EF4-FFF2-40B4-BE49-F238E27FC236}">
                  <a16:creationId xmlns:a16="http://schemas.microsoft.com/office/drawing/2014/main" id="{B17252FE-39EB-23FA-51CD-266A39B389F1}"/>
                </a:ext>
              </a:extLst>
            </p:cNvPr>
            <p:cNvGrpSpPr/>
            <p:nvPr/>
          </p:nvGrpSpPr>
          <p:grpSpPr>
            <a:xfrm>
              <a:off x="425468" y="263430"/>
              <a:ext cx="1301958" cy="1528710"/>
              <a:chOff x="183261" y="-19599"/>
              <a:chExt cx="1301958" cy="1528710"/>
            </a:xfrm>
          </p:grpSpPr>
          <p:sp>
            <p:nvSpPr>
              <p:cNvPr id="120" name="Text Box 2">
                <a:extLst>
                  <a:ext uri="{FF2B5EF4-FFF2-40B4-BE49-F238E27FC236}">
                    <a16:creationId xmlns:a16="http://schemas.microsoft.com/office/drawing/2014/main" id="{7484B490-0E4F-FBC5-1035-D25C1B68E388}"/>
                  </a:ext>
                </a:extLst>
              </p:cNvPr>
              <p:cNvSpPr txBox="1">
                <a:spLocks noChangeArrowheads="1"/>
              </p:cNvSpPr>
              <p:nvPr/>
            </p:nvSpPr>
            <p:spPr bwMode="auto">
              <a:xfrm>
                <a:off x="221368" y="-19599"/>
                <a:ext cx="1171575" cy="28575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Food</a:t>
                </a:r>
                <a:endParaRPr lang="en-CA" sz="1200">
                  <a:effectLst/>
                  <a:latin typeface="Times New Roman" panose="02020603050405020304" pitchFamily="18" charset="0"/>
                  <a:ea typeface="Times New Roman" panose="02020603050405020304" pitchFamily="18" charset="0"/>
                </a:endParaRPr>
              </a:p>
            </p:txBody>
          </p:sp>
          <p:sp>
            <p:nvSpPr>
              <p:cNvPr id="121" name="Text Box 2">
                <a:extLst>
                  <a:ext uri="{FF2B5EF4-FFF2-40B4-BE49-F238E27FC236}">
                    <a16:creationId xmlns:a16="http://schemas.microsoft.com/office/drawing/2014/main" id="{B48D1CE3-CE4A-0AA5-2AD4-A138743E2967}"/>
                  </a:ext>
                </a:extLst>
              </p:cNvPr>
              <p:cNvSpPr txBox="1">
                <a:spLocks noChangeArrowheads="1"/>
              </p:cNvSpPr>
              <p:nvPr/>
            </p:nvSpPr>
            <p:spPr bwMode="auto">
              <a:xfrm>
                <a:off x="183261" y="349267"/>
                <a:ext cx="1301958" cy="115984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rPr>
                  <a:t>Being hungry can prevent a good night’s sleep. Make sure to honour your bodies hunger cues and try a snack before bed.</a:t>
                </a:r>
                <a:endParaRPr lang="en-CA" sz="1200">
                  <a:effectLst/>
                  <a:latin typeface="Times New Roman" panose="02020603050405020304" pitchFamily="18" charset="0"/>
                  <a:ea typeface="Times New Roman" panose="02020603050405020304" pitchFamily="18" charset="0"/>
                </a:endParaRPr>
              </a:p>
            </p:txBody>
          </p:sp>
        </p:grpSp>
      </p:grpSp>
      <p:sp>
        <p:nvSpPr>
          <p:cNvPr id="77" name="Text Box 2">
            <a:extLst>
              <a:ext uri="{FF2B5EF4-FFF2-40B4-BE49-F238E27FC236}">
                <a16:creationId xmlns:a16="http://schemas.microsoft.com/office/drawing/2014/main" id="{0EF657A6-53BA-F355-EDE4-F5E815074816}"/>
              </a:ext>
            </a:extLst>
          </p:cNvPr>
          <p:cNvSpPr txBox="1">
            <a:spLocks noChangeArrowheads="1"/>
          </p:cNvSpPr>
          <p:nvPr/>
        </p:nvSpPr>
        <p:spPr bwMode="auto">
          <a:xfrm>
            <a:off x="4279582" y="2742893"/>
            <a:ext cx="3937000" cy="1354052"/>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5500" b="1" i="1" dirty="0">
                <a:ln w="9525" cap="rnd" cmpd="sng" algn="ctr">
                  <a:solidFill>
                    <a:srgbClr val="000000"/>
                  </a:solidFill>
                  <a:prstDash val="solid"/>
                  <a:bevel/>
                </a:ln>
                <a:solidFill>
                  <a:srgbClr val="2F528F"/>
                </a:solidFill>
                <a:effectLst>
                  <a:glow rad="139700">
                    <a:schemeClr val="accent1">
                      <a:satMod val="175000"/>
                      <a:alpha val="40000"/>
                    </a:schemeClr>
                  </a:glow>
                </a:effectLst>
                <a:latin typeface="Arial" panose="020B0604020202020204" pitchFamily="34" charset="0"/>
                <a:ea typeface="Times New Roman" panose="02020603050405020304" pitchFamily="18" charset="0"/>
              </a:rPr>
              <a:t>Sleep Tips</a:t>
            </a:r>
            <a:r>
              <a:rPr lang="en-CA" sz="4000" b="1" i="1" baseline="30000" dirty="0">
                <a:ln w="9525" cap="rnd" cmpd="sng" algn="ctr">
                  <a:solidFill>
                    <a:srgbClr val="000000"/>
                  </a:solidFill>
                  <a:prstDash val="solid"/>
                  <a:bevel/>
                </a:ln>
                <a:solidFill>
                  <a:srgbClr val="2F528F"/>
                </a:solidFill>
                <a:effectLst>
                  <a:glow rad="139700">
                    <a:schemeClr val="accent1">
                      <a:satMod val="175000"/>
                      <a:alpha val="40000"/>
                    </a:schemeClr>
                  </a:glow>
                </a:effectLst>
                <a:latin typeface="Arial" panose="020B0604020202020204" pitchFamily="34" charset="0"/>
                <a:ea typeface="Times New Roman" panose="02020603050405020304" pitchFamily="18" charset="0"/>
              </a:rPr>
              <a:t>1</a:t>
            </a:r>
            <a:endParaRPr lang="en-CA" sz="1200" dirty="0">
              <a:effectLst/>
              <a:latin typeface="Times New Roman" panose="02020603050405020304" pitchFamily="18" charset="0"/>
              <a:ea typeface="Times New Roman" panose="02020603050405020304" pitchFamily="18" charset="0"/>
            </a:endParaRPr>
          </a:p>
        </p:txBody>
      </p:sp>
      <p:grpSp>
        <p:nvGrpSpPr>
          <p:cNvPr id="78" name="Group 77">
            <a:extLst>
              <a:ext uri="{FF2B5EF4-FFF2-40B4-BE49-F238E27FC236}">
                <a16:creationId xmlns:a16="http://schemas.microsoft.com/office/drawing/2014/main" id="{CE7ED40B-A9E5-E066-F872-C59E20196C58}"/>
              </a:ext>
            </a:extLst>
          </p:cNvPr>
          <p:cNvGrpSpPr/>
          <p:nvPr/>
        </p:nvGrpSpPr>
        <p:grpSpPr>
          <a:xfrm>
            <a:off x="1396682" y="698193"/>
            <a:ext cx="2070735" cy="1969770"/>
            <a:chOff x="0" y="0"/>
            <a:chExt cx="2071007" cy="1970314"/>
          </a:xfrm>
        </p:grpSpPr>
        <p:sp>
          <p:nvSpPr>
            <p:cNvPr id="114" name="Hexagon 113">
              <a:extLst>
                <a:ext uri="{FF2B5EF4-FFF2-40B4-BE49-F238E27FC236}">
                  <a16:creationId xmlns:a16="http://schemas.microsoft.com/office/drawing/2014/main" id="{69355DA4-13E6-15C9-2D22-D90B1A6C087E}"/>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15" name="Group 114">
              <a:extLst>
                <a:ext uri="{FF2B5EF4-FFF2-40B4-BE49-F238E27FC236}">
                  <a16:creationId xmlns:a16="http://schemas.microsoft.com/office/drawing/2014/main" id="{49428FBD-2483-A04C-2FD9-7770462D600E}"/>
                </a:ext>
              </a:extLst>
            </p:cNvPr>
            <p:cNvGrpSpPr/>
            <p:nvPr/>
          </p:nvGrpSpPr>
          <p:grpSpPr>
            <a:xfrm>
              <a:off x="203228" y="115969"/>
              <a:ext cx="1428909" cy="1603854"/>
              <a:chOff x="15450" y="-275917"/>
              <a:chExt cx="1428909" cy="1603854"/>
            </a:xfrm>
          </p:grpSpPr>
          <p:sp>
            <p:nvSpPr>
              <p:cNvPr id="116" name="Text Box 2">
                <a:extLst>
                  <a:ext uri="{FF2B5EF4-FFF2-40B4-BE49-F238E27FC236}">
                    <a16:creationId xmlns:a16="http://schemas.microsoft.com/office/drawing/2014/main" id="{16823AB1-0306-22EC-5E4F-B1B99CADBADF}"/>
                  </a:ext>
                </a:extLst>
              </p:cNvPr>
              <p:cNvSpPr txBox="1">
                <a:spLocks noChangeArrowheads="1"/>
              </p:cNvSpPr>
              <p:nvPr/>
            </p:nvSpPr>
            <p:spPr bwMode="auto">
              <a:xfrm>
                <a:off x="15450" y="9833"/>
                <a:ext cx="1428909" cy="131810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rPr>
                  <a:t>Keep your body moving and get some fresh air outdoors. This will help you sleep better at night. </a:t>
                </a:r>
                <a:endParaRPr lang="en-CA"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rPr>
                  <a:t>Avoid strenuous exercise within 4hrs of bedtime.</a:t>
                </a:r>
                <a:endParaRPr lang="en-CA"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CA" sz="1200">
                  <a:effectLst/>
                  <a:latin typeface="Times New Roman" panose="02020603050405020304" pitchFamily="18" charset="0"/>
                  <a:ea typeface="Times New Roman" panose="02020603050405020304" pitchFamily="18" charset="0"/>
                </a:endParaRPr>
              </a:p>
            </p:txBody>
          </p:sp>
          <p:sp>
            <p:nvSpPr>
              <p:cNvPr id="117" name="Text Box 2">
                <a:extLst>
                  <a:ext uri="{FF2B5EF4-FFF2-40B4-BE49-F238E27FC236}">
                    <a16:creationId xmlns:a16="http://schemas.microsoft.com/office/drawing/2014/main" id="{7056CBD7-1A32-8A68-8654-4B3C6812EC87}"/>
                  </a:ext>
                </a:extLst>
              </p:cNvPr>
              <p:cNvSpPr txBox="1">
                <a:spLocks noChangeArrowheads="1"/>
              </p:cNvSpPr>
              <p:nvPr/>
            </p:nvSpPr>
            <p:spPr bwMode="auto">
              <a:xfrm>
                <a:off x="194127" y="-275917"/>
                <a:ext cx="1171575" cy="28575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Get Moving</a:t>
                </a:r>
                <a:endParaRPr lang="en-CA" sz="1200">
                  <a:effectLst/>
                  <a:latin typeface="Times New Roman" panose="02020603050405020304" pitchFamily="18" charset="0"/>
                  <a:ea typeface="Times New Roman" panose="02020603050405020304" pitchFamily="18" charset="0"/>
                </a:endParaRPr>
              </a:p>
            </p:txBody>
          </p:sp>
        </p:grpSp>
      </p:grpSp>
      <p:grpSp>
        <p:nvGrpSpPr>
          <p:cNvPr id="79" name="Group 78">
            <a:extLst>
              <a:ext uri="{FF2B5EF4-FFF2-40B4-BE49-F238E27FC236}">
                <a16:creationId xmlns:a16="http://schemas.microsoft.com/office/drawing/2014/main" id="{4542C619-300B-6FBD-BF48-00383B9CECE2}"/>
              </a:ext>
            </a:extLst>
          </p:cNvPr>
          <p:cNvGrpSpPr/>
          <p:nvPr/>
        </p:nvGrpSpPr>
        <p:grpSpPr>
          <a:xfrm>
            <a:off x="1383982" y="2577793"/>
            <a:ext cx="2070735" cy="1969770"/>
            <a:chOff x="0" y="0"/>
            <a:chExt cx="2070735" cy="1969770"/>
          </a:xfrm>
        </p:grpSpPr>
        <p:sp>
          <p:nvSpPr>
            <p:cNvPr id="110" name="Hexagon 109">
              <a:extLst>
                <a:ext uri="{FF2B5EF4-FFF2-40B4-BE49-F238E27FC236}">
                  <a16:creationId xmlns:a16="http://schemas.microsoft.com/office/drawing/2014/main" id="{CAE2F02E-204E-3FFE-15C3-9A813A623A5C}"/>
                </a:ext>
              </a:extLst>
            </p:cNvPr>
            <p:cNvSpPr/>
            <p:nvPr/>
          </p:nvSpPr>
          <p:spPr>
            <a:xfrm>
              <a:off x="0" y="0"/>
              <a:ext cx="2070735" cy="1969770"/>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11" name="Group 110">
              <a:extLst>
                <a:ext uri="{FF2B5EF4-FFF2-40B4-BE49-F238E27FC236}">
                  <a16:creationId xmlns:a16="http://schemas.microsoft.com/office/drawing/2014/main" id="{23B962A6-1E0D-D560-BCCD-F2CBC2B88CC4}"/>
                </a:ext>
              </a:extLst>
            </p:cNvPr>
            <p:cNvGrpSpPr/>
            <p:nvPr/>
          </p:nvGrpSpPr>
          <p:grpSpPr>
            <a:xfrm>
              <a:off x="222251" y="63499"/>
              <a:ext cx="1668234" cy="1524001"/>
              <a:chOff x="-74385" y="-241301"/>
              <a:chExt cx="1668234" cy="1524001"/>
            </a:xfrm>
          </p:grpSpPr>
          <p:sp>
            <p:nvSpPr>
              <p:cNvPr id="112" name="Text Box 2">
                <a:extLst>
                  <a:ext uri="{FF2B5EF4-FFF2-40B4-BE49-F238E27FC236}">
                    <a16:creationId xmlns:a16="http://schemas.microsoft.com/office/drawing/2014/main" id="{E73BC9A4-ABC7-CE13-7602-521B293BC785}"/>
                  </a:ext>
                </a:extLst>
              </p:cNvPr>
              <p:cNvSpPr txBox="1">
                <a:spLocks noChangeArrowheads="1"/>
              </p:cNvSpPr>
              <p:nvPr/>
            </p:nvSpPr>
            <p:spPr bwMode="auto">
              <a:xfrm>
                <a:off x="163739" y="-241301"/>
                <a:ext cx="1171575" cy="502557"/>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Avoid Caffeine</a:t>
                </a:r>
                <a:endParaRPr lang="en-CA" sz="1200">
                  <a:effectLst/>
                  <a:latin typeface="Times New Roman" panose="02020603050405020304" pitchFamily="18" charset="0"/>
                  <a:ea typeface="Times New Roman" panose="02020603050405020304" pitchFamily="18" charset="0"/>
                </a:endParaRPr>
              </a:p>
            </p:txBody>
          </p:sp>
          <p:sp>
            <p:nvSpPr>
              <p:cNvPr id="113" name="Text Box 2">
                <a:extLst>
                  <a:ext uri="{FF2B5EF4-FFF2-40B4-BE49-F238E27FC236}">
                    <a16:creationId xmlns:a16="http://schemas.microsoft.com/office/drawing/2014/main" id="{7EC5CA1F-63B6-67F7-4FCD-A494E7C8514D}"/>
                  </a:ext>
                </a:extLst>
              </p:cNvPr>
              <p:cNvSpPr txBox="1">
                <a:spLocks noChangeArrowheads="1"/>
              </p:cNvSpPr>
              <p:nvPr/>
            </p:nvSpPr>
            <p:spPr bwMode="auto">
              <a:xfrm>
                <a:off x="-74385" y="206375"/>
                <a:ext cx="1668234" cy="107632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rPr>
                  <a:t>Avoid caffeine 6-8hrs before going to bed.</a:t>
                </a:r>
                <a:endParaRPr lang="en-CA"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rPr>
                  <a:t>This includes coffee, tea, pop, energy drinks, chocolate, and some medications.</a:t>
                </a:r>
                <a:endParaRPr lang="en-CA"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p:txBody>
          </p:sp>
        </p:grpSp>
      </p:grpSp>
      <p:grpSp>
        <p:nvGrpSpPr>
          <p:cNvPr id="80" name="Group 79">
            <a:extLst>
              <a:ext uri="{FF2B5EF4-FFF2-40B4-BE49-F238E27FC236}">
                <a16:creationId xmlns:a16="http://schemas.microsoft.com/office/drawing/2014/main" id="{81A2B74C-E64C-1A33-2C9F-436B6B0B2382}"/>
              </a:ext>
            </a:extLst>
          </p:cNvPr>
          <p:cNvGrpSpPr/>
          <p:nvPr/>
        </p:nvGrpSpPr>
        <p:grpSpPr>
          <a:xfrm>
            <a:off x="8318182" y="507693"/>
            <a:ext cx="2070735" cy="1969770"/>
            <a:chOff x="0" y="0"/>
            <a:chExt cx="2071007" cy="1970314"/>
          </a:xfrm>
        </p:grpSpPr>
        <p:sp>
          <p:nvSpPr>
            <p:cNvPr id="106" name="Hexagon 105">
              <a:extLst>
                <a:ext uri="{FF2B5EF4-FFF2-40B4-BE49-F238E27FC236}">
                  <a16:creationId xmlns:a16="http://schemas.microsoft.com/office/drawing/2014/main" id="{651C4EB4-C6FC-1817-43E4-06A2A2BC1C81}"/>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07" name="Group 106">
              <a:extLst>
                <a:ext uri="{FF2B5EF4-FFF2-40B4-BE49-F238E27FC236}">
                  <a16:creationId xmlns:a16="http://schemas.microsoft.com/office/drawing/2014/main" id="{12B82BB6-D056-DD46-1266-770B226B83CB}"/>
                </a:ext>
              </a:extLst>
            </p:cNvPr>
            <p:cNvGrpSpPr/>
            <p:nvPr/>
          </p:nvGrpSpPr>
          <p:grpSpPr>
            <a:xfrm>
              <a:off x="329078" y="97950"/>
              <a:ext cx="1529228" cy="1515395"/>
              <a:chOff x="119528" y="-152421"/>
              <a:chExt cx="1529228" cy="1515395"/>
            </a:xfrm>
          </p:grpSpPr>
          <p:sp>
            <p:nvSpPr>
              <p:cNvPr id="108" name="Text Box 2">
                <a:extLst>
                  <a:ext uri="{FF2B5EF4-FFF2-40B4-BE49-F238E27FC236}">
                    <a16:creationId xmlns:a16="http://schemas.microsoft.com/office/drawing/2014/main" id="{F5F4CDD8-095C-1D98-7FB3-42F71AB99CEC}"/>
                  </a:ext>
                </a:extLst>
              </p:cNvPr>
              <p:cNvSpPr txBox="1">
                <a:spLocks noChangeArrowheads="1"/>
              </p:cNvSpPr>
              <p:nvPr/>
            </p:nvSpPr>
            <p:spPr bwMode="auto">
              <a:xfrm>
                <a:off x="119528" y="-152421"/>
                <a:ext cx="1409700" cy="541607"/>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Calming Practices</a:t>
                </a:r>
                <a:endParaRPr lang="en-CA" sz="1200">
                  <a:effectLst/>
                  <a:latin typeface="Times New Roman" panose="02020603050405020304" pitchFamily="18" charset="0"/>
                  <a:ea typeface="Times New Roman" panose="02020603050405020304" pitchFamily="18" charset="0"/>
                </a:endParaRPr>
              </a:p>
            </p:txBody>
          </p:sp>
          <p:sp>
            <p:nvSpPr>
              <p:cNvPr id="109" name="Text Box 2">
                <a:extLst>
                  <a:ext uri="{FF2B5EF4-FFF2-40B4-BE49-F238E27FC236}">
                    <a16:creationId xmlns:a16="http://schemas.microsoft.com/office/drawing/2014/main" id="{971AFABF-DB4C-76E7-BA9C-9DBD9C15C189}"/>
                  </a:ext>
                </a:extLst>
              </p:cNvPr>
              <p:cNvSpPr txBox="1">
                <a:spLocks noChangeArrowheads="1"/>
              </p:cNvSpPr>
              <p:nvPr/>
            </p:nvSpPr>
            <p:spPr bwMode="auto">
              <a:xfrm>
                <a:off x="119528" y="282586"/>
                <a:ext cx="1529228" cy="108038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rPr>
                  <a:t>Try and evening walk, read a book or magazine, stretch, meditation, deep and focused breathing exercises.</a:t>
                </a:r>
                <a:endParaRPr lang="en-CA"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CA" sz="1200">
                  <a:effectLst/>
                  <a:latin typeface="Times New Roman" panose="02020603050405020304" pitchFamily="18" charset="0"/>
                  <a:ea typeface="Times New Roman" panose="02020603050405020304" pitchFamily="18" charset="0"/>
                </a:endParaRPr>
              </a:p>
            </p:txBody>
          </p:sp>
        </p:grpSp>
      </p:grpSp>
      <p:grpSp>
        <p:nvGrpSpPr>
          <p:cNvPr id="81" name="Group 80">
            <a:extLst>
              <a:ext uri="{FF2B5EF4-FFF2-40B4-BE49-F238E27FC236}">
                <a16:creationId xmlns:a16="http://schemas.microsoft.com/office/drawing/2014/main" id="{4AFDA3A0-51BE-4A4E-0275-1D15092B9A20}"/>
              </a:ext>
            </a:extLst>
          </p:cNvPr>
          <p:cNvGrpSpPr/>
          <p:nvPr/>
        </p:nvGrpSpPr>
        <p:grpSpPr>
          <a:xfrm>
            <a:off x="6502082" y="456893"/>
            <a:ext cx="2070735" cy="1969770"/>
            <a:chOff x="0" y="0"/>
            <a:chExt cx="2071007" cy="1970314"/>
          </a:xfrm>
        </p:grpSpPr>
        <p:sp>
          <p:nvSpPr>
            <p:cNvPr id="102" name="Hexagon 101">
              <a:extLst>
                <a:ext uri="{FF2B5EF4-FFF2-40B4-BE49-F238E27FC236}">
                  <a16:creationId xmlns:a16="http://schemas.microsoft.com/office/drawing/2014/main" id="{9DECBCB5-E16B-9051-B6EA-8054C926C3EA}"/>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103" name="Group 102">
              <a:extLst>
                <a:ext uri="{FF2B5EF4-FFF2-40B4-BE49-F238E27FC236}">
                  <a16:creationId xmlns:a16="http://schemas.microsoft.com/office/drawing/2014/main" id="{7004AF77-4A1C-A7F3-32F4-9A9C801955DF}"/>
                </a:ext>
              </a:extLst>
            </p:cNvPr>
            <p:cNvGrpSpPr/>
            <p:nvPr/>
          </p:nvGrpSpPr>
          <p:grpSpPr>
            <a:xfrm>
              <a:off x="253100" y="50814"/>
              <a:ext cx="1560144" cy="1868684"/>
              <a:chOff x="7" y="-188707"/>
              <a:chExt cx="1666875" cy="1869027"/>
            </a:xfrm>
          </p:grpSpPr>
          <p:sp>
            <p:nvSpPr>
              <p:cNvPr id="104" name="Text Box 2">
                <a:extLst>
                  <a:ext uri="{FF2B5EF4-FFF2-40B4-BE49-F238E27FC236}">
                    <a16:creationId xmlns:a16="http://schemas.microsoft.com/office/drawing/2014/main" id="{C718935F-7D18-7B7F-4AF5-A527EA58CCBA}"/>
                  </a:ext>
                </a:extLst>
              </p:cNvPr>
              <p:cNvSpPr txBox="1">
                <a:spLocks noChangeArrowheads="1"/>
              </p:cNvSpPr>
              <p:nvPr/>
            </p:nvSpPr>
            <p:spPr bwMode="auto">
              <a:xfrm>
                <a:off x="7" y="-188707"/>
                <a:ext cx="1666875" cy="47445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Sleep Environment</a:t>
                </a:r>
                <a:endParaRPr lang="en-CA" sz="1200">
                  <a:effectLst/>
                  <a:latin typeface="Times New Roman" panose="02020603050405020304" pitchFamily="18" charset="0"/>
                  <a:ea typeface="Times New Roman" panose="02020603050405020304" pitchFamily="18" charset="0"/>
                </a:endParaRPr>
              </a:p>
            </p:txBody>
          </p:sp>
          <p:sp>
            <p:nvSpPr>
              <p:cNvPr id="105" name="Text Box 2">
                <a:extLst>
                  <a:ext uri="{FF2B5EF4-FFF2-40B4-BE49-F238E27FC236}">
                    <a16:creationId xmlns:a16="http://schemas.microsoft.com/office/drawing/2014/main" id="{4F014C63-B114-CF5A-D684-E2B31E1A5B0A}"/>
                  </a:ext>
                </a:extLst>
              </p:cNvPr>
              <p:cNvSpPr txBox="1">
                <a:spLocks noChangeArrowheads="1"/>
              </p:cNvSpPr>
              <p:nvPr/>
            </p:nvSpPr>
            <p:spPr bwMode="auto">
              <a:xfrm>
                <a:off x="75955" y="286627"/>
                <a:ext cx="1590927" cy="139369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rPr>
                  <a:t>Your room should be cool and dark. Try using your bed for sleeping only. Watch TV on the couch or read in a chair. This will help your body associate your with sleep.</a:t>
                </a:r>
                <a:endParaRPr lang="en-CA"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CA" sz="1200">
                  <a:effectLst/>
                  <a:latin typeface="Times New Roman" panose="02020603050405020304" pitchFamily="18" charset="0"/>
                  <a:ea typeface="Times New Roman" panose="02020603050405020304" pitchFamily="18" charset="0"/>
                </a:endParaRPr>
              </a:p>
            </p:txBody>
          </p:sp>
        </p:grpSp>
      </p:grpSp>
      <p:grpSp>
        <p:nvGrpSpPr>
          <p:cNvPr id="82" name="Group 81">
            <a:extLst>
              <a:ext uri="{FF2B5EF4-FFF2-40B4-BE49-F238E27FC236}">
                <a16:creationId xmlns:a16="http://schemas.microsoft.com/office/drawing/2014/main" id="{7F4DEBAC-A23C-D25D-A9E3-9B880FCF9EB4}"/>
              </a:ext>
            </a:extLst>
          </p:cNvPr>
          <p:cNvGrpSpPr/>
          <p:nvPr/>
        </p:nvGrpSpPr>
        <p:grpSpPr>
          <a:xfrm>
            <a:off x="4685982" y="431493"/>
            <a:ext cx="2070735" cy="1969770"/>
            <a:chOff x="0" y="0"/>
            <a:chExt cx="2071007" cy="1970314"/>
          </a:xfrm>
        </p:grpSpPr>
        <p:sp>
          <p:nvSpPr>
            <p:cNvPr id="98" name="Hexagon 97">
              <a:extLst>
                <a:ext uri="{FF2B5EF4-FFF2-40B4-BE49-F238E27FC236}">
                  <a16:creationId xmlns:a16="http://schemas.microsoft.com/office/drawing/2014/main" id="{8C405828-A3C2-CB1B-BD6D-59142539CB94}"/>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99" name="Group 98">
              <a:extLst>
                <a:ext uri="{FF2B5EF4-FFF2-40B4-BE49-F238E27FC236}">
                  <a16:creationId xmlns:a16="http://schemas.microsoft.com/office/drawing/2014/main" id="{B089D819-19CD-29F0-4049-A5B34993C178}"/>
                </a:ext>
              </a:extLst>
            </p:cNvPr>
            <p:cNvGrpSpPr/>
            <p:nvPr/>
          </p:nvGrpSpPr>
          <p:grpSpPr>
            <a:xfrm>
              <a:off x="257408" y="174171"/>
              <a:ext cx="1593168" cy="1747858"/>
              <a:chOff x="122244" y="0"/>
              <a:chExt cx="1593168" cy="1748256"/>
            </a:xfrm>
          </p:grpSpPr>
          <p:sp>
            <p:nvSpPr>
              <p:cNvPr id="100" name="Text Box 2">
                <a:extLst>
                  <a:ext uri="{FF2B5EF4-FFF2-40B4-BE49-F238E27FC236}">
                    <a16:creationId xmlns:a16="http://schemas.microsoft.com/office/drawing/2014/main" id="{B68CAA51-F9A1-C567-9238-3F7B6ADE6449}"/>
                  </a:ext>
                </a:extLst>
              </p:cNvPr>
              <p:cNvSpPr txBox="1">
                <a:spLocks noChangeArrowheads="1"/>
              </p:cNvSpPr>
              <p:nvPr/>
            </p:nvSpPr>
            <p:spPr bwMode="auto">
              <a:xfrm>
                <a:off x="122244" y="0"/>
                <a:ext cx="1567765" cy="28575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Bedtime Routine</a:t>
                </a:r>
                <a:endParaRPr lang="en-CA" sz="1200">
                  <a:effectLst/>
                  <a:latin typeface="Times New Roman" panose="02020603050405020304" pitchFamily="18" charset="0"/>
                  <a:ea typeface="Times New Roman" panose="02020603050405020304" pitchFamily="18" charset="0"/>
                </a:endParaRPr>
              </a:p>
            </p:txBody>
          </p:sp>
          <p:sp>
            <p:nvSpPr>
              <p:cNvPr id="101" name="Text Box 2">
                <a:extLst>
                  <a:ext uri="{FF2B5EF4-FFF2-40B4-BE49-F238E27FC236}">
                    <a16:creationId xmlns:a16="http://schemas.microsoft.com/office/drawing/2014/main" id="{1685DD16-C264-35B5-340D-4F15DBF3EC04}"/>
                  </a:ext>
                </a:extLst>
              </p:cNvPr>
              <p:cNvSpPr txBox="1">
                <a:spLocks noChangeArrowheads="1"/>
              </p:cNvSpPr>
              <p:nvPr/>
            </p:nvSpPr>
            <p:spPr bwMode="auto">
              <a:xfrm>
                <a:off x="193660" y="317337"/>
                <a:ext cx="1521752" cy="143091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Go to bed and get up around the same time every day even on weekends! This will help your body develop a regular sleep rhythm.</a:t>
                </a:r>
                <a:endParaRPr lang="en-CA"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Create a routine (e.g. shower, snack, read).</a:t>
                </a:r>
                <a:endParaRPr lang="en-CA" sz="1200">
                  <a:effectLst/>
                  <a:latin typeface="Times New Roman" panose="02020603050405020304" pitchFamily="18" charset="0"/>
                  <a:ea typeface="Times New Roman" panose="02020603050405020304" pitchFamily="18" charset="0"/>
                </a:endParaRPr>
              </a:p>
            </p:txBody>
          </p:sp>
        </p:grpSp>
      </p:grpSp>
      <p:grpSp>
        <p:nvGrpSpPr>
          <p:cNvPr id="83" name="Group 82">
            <a:extLst>
              <a:ext uri="{FF2B5EF4-FFF2-40B4-BE49-F238E27FC236}">
                <a16:creationId xmlns:a16="http://schemas.microsoft.com/office/drawing/2014/main" id="{1CF4AEFA-45F6-BFC1-B952-D88D38FC63D2}"/>
              </a:ext>
            </a:extLst>
          </p:cNvPr>
          <p:cNvGrpSpPr/>
          <p:nvPr/>
        </p:nvGrpSpPr>
        <p:grpSpPr>
          <a:xfrm>
            <a:off x="3009582" y="304493"/>
            <a:ext cx="2070735" cy="1969770"/>
            <a:chOff x="0" y="0"/>
            <a:chExt cx="2071007" cy="1970314"/>
          </a:xfrm>
        </p:grpSpPr>
        <p:sp>
          <p:nvSpPr>
            <p:cNvPr id="94" name="Hexagon 93">
              <a:extLst>
                <a:ext uri="{FF2B5EF4-FFF2-40B4-BE49-F238E27FC236}">
                  <a16:creationId xmlns:a16="http://schemas.microsoft.com/office/drawing/2014/main" id="{E29E4CB5-C214-2F07-20D5-A7460A76D217}"/>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95" name="Group 94">
              <a:extLst>
                <a:ext uri="{FF2B5EF4-FFF2-40B4-BE49-F238E27FC236}">
                  <a16:creationId xmlns:a16="http://schemas.microsoft.com/office/drawing/2014/main" id="{6C9C10D1-3175-4259-2A7D-2866EC2AA692}"/>
                </a:ext>
              </a:extLst>
            </p:cNvPr>
            <p:cNvGrpSpPr/>
            <p:nvPr/>
          </p:nvGrpSpPr>
          <p:grpSpPr>
            <a:xfrm>
              <a:off x="209550" y="76200"/>
              <a:ext cx="1695450" cy="1845083"/>
              <a:chOff x="48866" y="111601"/>
              <a:chExt cx="2025572" cy="1845928"/>
            </a:xfrm>
            <a:noFill/>
          </p:grpSpPr>
          <p:sp>
            <p:nvSpPr>
              <p:cNvPr id="96" name="Text Box 2">
                <a:extLst>
                  <a:ext uri="{FF2B5EF4-FFF2-40B4-BE49-F238E27FC236}">
                    <a16:creationId xmlns:a16="http://schemas.microsoft.com/office/drawing/2014/main" id="{383D6778-E9BA-0577-194F-7ADBACDD619A}"/>
                  </a:ext>
                </a:extLst>
              </p:cNvPr>
              <p:cNvSpPr txBox="1">
                <a:spLocks noChangeArrowheads="1"/>
              </p:cNvSpPr>
              <p:nvPr/>
            </p:nvSpPr>
            <p:spPr bwMode="auto">
              <a:xfrm>
                <a:off x="213055" y="111601"/>
                <a:ext cx="1625600" cy="482600"/>
              </a:xfrm>
              <a:prstGeom prst="rect">
                <a:avLst/>
              </a:prstGeom>
              <a:grp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Make a List &amp; </a:t>
                </a:r>
                <a:endParaRPr lang="en-CA"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Plan Ahead</a:t>
                </a:r>
                <a:endParaRPr lang="en-CA" sz="1200">
                  <a:effectLst/>
                  <a:latin typeface="Times New Roman" panose="02020603050405020304" pitchFamily="18" charset="0"/>
                  <a:ea typeface="Times New Roman" panose="02020603050405020304" pitchFamily="18" charset="0"/>
                </a:endParaRPr>
              </a:p>
            </p:txBody>
          </p:sp>
          <p:sp>
            <p:nvSpPr>
              <p:cNvPr id="97" name="Text Box 2">
                <a:extLst>
                  <a:ext uri="{FF2B5EF4-FFF2-40B4-BE49-F238E27FC236}">
                    <a16:creationId xmlns:a16="http://schemas.microsoft.com/office/drawing/2014/main" id="{B8610C5B-4AF5-A3F0-11B2-61D3DAD9F350}"/>
                  </a:ext>
                </a:extLst>
              </p:cNvPr>
              <p:cNvSpPr txBox="1">
                <a:spLocks noChangeArrowheads="1"/>
              </p:cNvSpPr>
              <p:nvPr/>
            </p:nvSpPr>
            <p:spPr bwMode="auto">
              <a:xfrm>
                <a:off x="48866" y="500022"/>
                <a:ext cx="2025572" cy="1457507"/>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Worries and tasks keeping you awake? Clear your mind. Write it down or make a to do list.</a:t>
                </a:r>
                <a:endParaRPr lang="en-CA"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Set your alarm and give yourself enough time to get ready. Organize your bag and make your lunch the night before.</a:t>
                </a:r>
                <a:endParaRPr lang="en-CA"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p:txBody>
          </p:sp>
        </p:grpSp>
      </p:grpSp>
      <p:grpSp>
        <p:nvGrpSpPr>
          <p:cNvPr id="84" name="Group 83">
            <a:extLst>
              <a:ext uri="{FF2B5EF4-FFF2-40B4-BE49-F238E27FC236}">
                <a16:creationId xmlns:a16="http://schemas.microsoft.com/office/drawing/2014/main" id="{9EC62B61-0C82-D4A9-1E97-2CF584B2551D}"/>
              </a:ext>
            </a:extLst>
          </p:cNvPr>
          <p:cNvGrpSpPr/>
          <p:nvPr/>
        </p:nvGrpSpPr>
        <p:grpSpPr>
          <a:xfrm>
            <a:off x="1371282" y="4165293"/>
            <a:ext cx="2070735" cy="1969770"/>
            <a:chOff x="0" y="0"/>
            <a:chExt cx="2070735" cy="1969770"/>
          </a:xfrm>
        </p:grpSpPr>
        <p:sp>
          <p:nvSpPr>
            <p:cNvPr id="90" name="Hexagon 89">
              <a:extLst>
                <a:ext uri="{FF2B5EF4-FFF2-40B4-BE49-F238E27FC236}">
                  <a16:creationId xmlns:a16="http://schemas.microsoft.com/office/drawing/2014/main" id="{164B8788-4A5B-9A9D-C585-B96A1E017A1E}"/>
                </a:ext>
              </a:extLst>
            </p:cNvPr>
            <p:cNvSpPr/>
            <p:nvPr/>
          </p:nvSpPr>
          <p:spPr>
            <a:xfrm>
              <a:off x="0" y="0"/>
              <a:ext cx="2070735" cy="1969770"/>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91" name="Group 90">
              <a:extLst>
                <a:ext uri="{FF2B5EF4-FFF2-40B4-BE49-F238E27FC236}">
                  <a16:creationId xmlns:a16="http://schemas.microsoft.com/office/drawing/2014/main" id="{F4A18F3A-BE66-3BB7-6C10-374A3E7F1D59}"/>
                </a:ext>
              </a:extLst>
            </p:cNvPr>
            <p:cNvGrpSpPr/>
            <p:nvPr/>
          </p:nvGrpSpPr>
          <p:grpSpPr>
            <a:xfrm>
              <a:off x="266702" y="104040"/>
              <a:ext cx="1611058" cy="1727689"/>
              <a:chOff x="78923" y="16958"/>
              <a:chExt cx="1611058" cy="1728046"/>
            </a:xfrm>
            <a:noFill/>
          </p:grpSpPr>
          <p:sp>
            <p:nvSpPr>
              <p:cNvPr id="92" name="Text Box 2">
                <a:extLst>
                  <a:ext uri="{FF2B5EF4-FFF2-40B4-BE49-F238E27FC236}">
                    <a16:creationId xmlns:a16="http://schemas.microsoft.com/office/drawing/2014/main" id="{BBF1615B-E958-8858-9BC5-7542A2DE3D91}"/>
                  </a:ext>
                </a:extLst>
              </p:cNvPr>
              <p:cNvSpPr txBox="1">
                <a:spLocks noChangeArrowheads="1"/>
              </p:cNvSpPr>
              <p:nvPr/>
            </p:nvSpPr>
            <p:spPr bwMode="auto">
              <a:xfrm>
                <a:off x="366160" y="16958"/>
                <a:ext cx="977046" cy="415716"/>
              </a:xfrm>
              <a:prstGeom prst="rect">
                <a:avLst/>
              </a:prstGeom>
              <a:grp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No Naps!</a:t>
                </a:r>
                <a:endParaRPr lang="en-CA"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a:effectLst/>
                    <a:latin typeface="Arial" panose="020B0604020202020204" pitchFamily="34" charset="0"/>
                    <a:ea typeface="Times New Roman" panose="02020603050405020304" pitchFamily="18" charset="0"/>
                  </a:rPr>
                  <a:t> </a:t>
                </a:r>
                <a:endParaRPr lang="en-CA" sz="1200">
                  <a:effectLst/>
                  <a:latin typeface="Times New Roman" panose="02020603050405020304" pitchFamily="18" charset="0"/>
                  <a:ea typeface="Times New Roman" panose="02020603050405020304" pitchFamily="18" charset="0"/>
                </a:endParaRPr>
              </a:p>
            </p:txBody>
          </p:sp>
          <p:sp>
            <p:nvSpPr>
              <p:cNvPr id="93" name="Text Box 2">
                <a:extLst>
                  <a:ext uri="{FF2B5EF4-FFF2-40B4-BE49-F238E27FC236}">
                    <a16:creationId xmlns:a16="http://schemas.microsoft.com/office/drawing/2014/main" id="{BE7B916F-9AAF-EF68-CA27-4D21223583D7}"/>
                  </a:ext>
                </a:extLst>
              </p:cNvPr>
              <p:cNvSpPr txBox="1">
                <a:spLocks noChangeArrowheads="1"/>
              </p:cNvSpPr>
              <p:nvPr/>
            </p:nvSpPr>
            <p:spPr bwMode="auto">
              <a:xfrm>
                <a:off x="78923" y="298802"/>
                <a:ext cx="1611058" cy="1446202"/>
              </a:xfrm>
              <a:prstGeom prst="rect">
                <a:avLst/>
              </a:prstGeom>
              <a:grp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rPr>
                  <a:t>Napping will cause the body to lose its sleep rhythm. If you feel tired, try re-energizing by going outside, taking a walk or doing something active. If you must nap, keep it to no more than 30 minutes.</a:t>
                </a:r>
                <a:endParaRPr lang="en-CA"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p:txBody>
          </p:sp>
        </p:grpSp>
      </p:grpSp>
      <p:grpSp>
        <p:nvGrpSpPr>
          <p:cNvPr id="85" name="Group 84">
            <a:extLst>
              <a:ext uri="{FF2B5EF4-FFF2-40B4-BE49-F238E27FC236}">
                <a16:creationId xmlns:a16="http://schemas.microsoft.com/office/drawing/2014/main" id="{B3A67A2A-178B-9B9A-0CB2-FE735D01E82C}"/>
              </a:ext>
            </a:extLst>
          </p:cNvPr>
          <p:cNvGrpSpPr/>
          <p:nvPr/>
        </p:nvGrpSpPr>
        <p:grpSpPr>
          <a:xfrm>
            <a:off x="8749982" y="2120593"/>
            <a:ext cx="2070735" cy="1969770"/>
            <a:chOff x="0" y="0"/>
            <a:chExt cx="2071007" cy="1970314"/>
          </a:xfrm>
        </p:grpSpPr>
        <p:sp>
          <p:nvSpPr>
            <p:cNvPr id="86" name="Hexagon 85">
              <a:extLst>
                <a:ext uri="{FF2B5EF4-FFF2-40B4-BE49-F238E27FC236}">
                  <a16:creationId xmlns:a16="http://schemas.microsoft.com/office/drawing/2014/main" id="{807B6405-4043-93B1-5CB6-DD0602D1468E}"/>
                </a:ext>
              </a:extLst>
            </p:cNvPr>
            <p:cNvSpPr/>
            <p:nvPr/>
          </p:nvSpPr>
          <p:spPr>
            <a:xfrm>
              <a:off x="0" y="0"/>
              <a:ext cx="2071007" cy="1970314"/>
            </a:xfrm>
            <a:prstGeom prst="hexagon">
              <a:avLst/>
            </a:prstGeom>
            <a:solidFill>
              <a:srgbClr val="4472C4">
                <a:lumMod val="20000"/>
                <a:lumOff val="80000"/>
              </a:srgbClr>
            </a:solidFill>
            <a:ln w="12700" cap="flat" cmpd="sng" algn="ctr">
              <a:solidFill>
                <a:srgbClr val="4472C4">
                  <a:shade val="50000"/>
                </a:srgbClr>
              </a:solidFill>
              <a:prstDash val="solid"/>
              <a:miter lim="800000"/>
            </a:ln>
            <a:effectLst>
              <a:glow rad="101600">
                <a:schemeClr val="accent1">
                  <a:satMod val="175000"/>
                  <a:alpha val="4000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87" name="Group 86">
              <a:extLst>
                <a:ext uri="{FF2B5EF4-FFF2-40B4-BE49-F238E27FC236}">
                  <a16:creationId xmlns:a16="http://schemas.microsoft.com/office/drawing/2014/main" id="{5A52F975-5FF1-A9D5-7D05-D692345707AB}"/>
                </a:ext>
              </a:extLst>
            </p:cNvPr>
            <p:cNvGrpSpPr/>
            <p:nvPr/>
          </p:nvGrpSpPr>
          <p:grpSpPr>
            <a:xfrm>
              <a:off x="355646" y="130629"/>
              <a:ext cx="1495003" cy="1724083"/>
              <a:chOff x="189639" y="0"/>
              <a:chExt cx="1495003" cy="1724702"/>
            </a:xfrm>
          </p:grpSpPr>
          <p:sp>
            <p:nvSpPr>
              <p:cNvPr id="88" name="Text Box 2">
                <a:extLst>
                  <a:ext uri="{FF2B5EF4-FFF2-40B4-BE49-F238E27FC236}">
                    <a16:creationId xmlns:a16="http://schemas.microsoft.com/office/drawing/2014/main" id="{02A3C0A6-333D-4744-BA70-3A9DD0D89169}"/>
                  </a:ext>
                </a:extLst>
              </p:cNvPr>
              <p:cNvSpPr txBox="1">
                <a:spLocks noChangeArrowheads="1"/>
              </p:cNvSpPr>
              <p:nvPr/>
            </p:nvSpPr>
            <p:spPr bwMode="auto">
              <a:xfrm>
                <a:off x="293914" y="0"/>
                <a:ext cx="1171575" cy="506912"/>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1200" b="1">
                    <a:solidFill>
                      <a:srgbClr val="7030A0"/>
                    </a:solidFill>
                    <a:effectLst/>
                    <a:latin typeface="Arial" panose="020B0604020202020204" pitchFamily="34" charset="0"/>
                    <a:ea typeface="Times New Roman" panose="02020603050405020304" pitchFamily="18" charset="0"/>
                  </a:rPr>
                  <a:t>Avoid Nicotine</a:t>
                </a:r>
                <a:endParaRPr lang="en-CA" sz="1200">
                  <a:effectLst/>
                  <a:latin typeface="Times New Roman" panose="02020603050405020304" pitchFamily="18" charset="0"/>
                  <a:ea typeface="Times New Roman" panose="02020603050405020304" pitchFamily="18" charset="0"/>
                </a:endParaRPr>
              </a:p>
            </p:txBody>
          </p:sp>
          <p:sp>
            <p:nvSpPr>
              <p:cNvPr id="89" name="Text Box 2">
                <a:extLst>
                  <a:ext uri="{FF2B5EF4-FFF2-40B4-BE49-F238E27FC236}">
                    <a16:creationId xmlns:a16="http://schemas.microsoft.com/office/drawing/2014/main" id="{260BBD82-F3A6-2F4A-3F98-91860A2F37B6}"/>
                  </a:ext>
                </a:extLst>
              </p:cNvPr>
              <p:cNvSpPr txBox="1">
                <a:spLocks noChangeArrowheads="1"/>
              </p:cNvSpPr>
              <p:nvPr/>
            </p:nvSpPr>
            <p:spPr bwMode="auto">
              <a:xfrm>
                <a:off x="189639" y="428479"/>
                <a:ext cx="1495003" cy="129622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rPr>
                  <a:t>Nicotine is a stimulant that will make it harder to fall asleep and have a restful night. It can also irritate your nose, throat, and lungs which might affect your breathing.</a:t>
                </a:r>
                <a:endParaRPr lang="en-CA"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Arial" panose="020B0604020202020204" pitchFamily="34" charset="0"/>
                    <a:ea typeface="Times New Roman" panose="02020603050405020304" pitchFamily="18" charset="0"/>
                  </a:rPr>
                  <a:t> </a:t>
                </a:r>
                <a:endParaRPr lang="en-CA" sz="1200">
                  <a:effectLst/>
                  <a:latin typeface="Times New Roman" panose="02020603050405020304" pitchFamily="18" charset="0"/>
                  <a:ea typeface="Times New Roman" panose="02020603050405020304" pitchFamily="18" charset="0"/>
                </a:endParaRPr>
              </a:p>
            </p:txBody>
          </p:sp>
        </p:grpSp>
      </p:grpSp>
      <p:sp>
        <p:nvSpPr>
          <p:cNvPr id="72" name="Text Box 10">
            <a:extLst>
              <a:ext uri="{FF2B5EF4-FFF2-40B4-BE49-F238E27FC236}">
                <a16:creationId xmlns:a16="http://schemas.microsoft.com/office/drawing/2014/main" id="{295DD86A-10E1-DFE1-4A21-80C516B5380E}"/>
              </a:ext>
            </a:extLst>
          </p:cNvPr>
          <p:cNvSpPr txBox="1">
            <a:spLocks noChangeArrowheads="1"/>
          </p:cNvSpPr>
          <p:nvPr/>
        </p:nvSpPr>
        <p:spPr bwMode="auto">
          <a:xfrm>
            <a:off x="581344" y="6452776"/>
            <a:ext cx="10019044" cy="21917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86800" algn="l"/>
              </a:tabLst>
            </a:pPr>
            <a:r>
              <a:rPr lang="en-CA" sz="800" dirty="0">
                <a:effectLst/>
                <a:latin typeface="ClearfaceITCbyBT-Regular"/>
                <a:ea typeface="Times New Roman" panose="02020603050405020304" pitchFamily="18" charset="0"/>
                <a:cs typeface="ClearfaceITCbyBT-Regular"/>
              </a:rPr>
              <a:t>1. Centre for Clinical Interventions (2008). Sleep hygiene. Retrieved from </a:t>
            </a:r>
            <a:r>
              <a:rPr lang="en-CA" sz="800" dirty="0">
                <a:effectLst/>
                <a:latin typeface="ClearfaceITCbyBT-Regular"/>
                <a:ea typeface="Times New Roman" panose="02020603050405020304" pitchFamily="18" charset="0"/>
                <a:cs typeface="ClearfaceITCbyBT-Regular"/>
                <a:hlinkClick r:id="rId3"/>
              </a:rPr>
              <a:t>http://www.cci.health.wa.gov.au</a:t>
            </a:r>
            <a:r>
              <a:rPr lang="en-CA" sz="800" dirty="0">
                <a:effectLst/>
                <a:latin typeface="ClearfaceITCbyBT-Regular"/>
                <a:ea typeface="Times New Roman" panose="02020603050405020304" pitchFamily="18" charset="0"/>
                <a:cs typeface="ClearfaceITCbyBT-Regular"/>
              </a:rPr>
              <a:t>  	</a:t>
            </a:r>
            <a:r>
              <a:rPr lang="en-CA" sz="800" i="1" dirty="0">
                <a:effectLst/>
                <a:latin typeface="ClearfaceITCbyBT-Regular"/>
                <a:ea typeface="Times New Roman" panose="02020603050405020304" pitchFamily="18" charset="0"/>
                <a:cs typeface="ClearfaceITCbyBT-Regular"/>
              </a:rPr>
              <a:t>Updated October 2022</a:t>
            </a:r>
            <a:endParaRPr lang="en-CA" sz="12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5996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000"/>
                                        <p:tgtEl>
                                          <p:spTgt spid="77"/>
                                        </p:tgtEl>
                                      </p:cBhvr>
                                    </p:animEffect>
                                    <p:anim calcmode="lin" valueType="num">
                                      <p:cBhvr>
                                        <p:cTn id="8" dur="2000" fill="hold"/>
                                        <p:tgtEl>
                                          <p:spTgt spid="77"/>
                                        </p:tgtEl>
                                        <p:attrNameLst>
                                          <p:attrName>ppt_w</p:attrName>
                                        </p:attrNameLst>
                                      </p:cBhvr>
                                      <p:tavLst>
                                        <p:tav tm="0" fmla="#ppt_w*sin(2.5*pi*$)">
                                          <p:val>
                                            <p:fltVal val="0"/>
                                          </p:val>
                                        </p:tav>
                                        <p:tav tm="100000">
                                          <p:val>
                                            <p:fltVal val="1"/>
                                          </p:val>
                                        </p:tav>
                                      </p:tavLst>
                                    </p:anim>
                                    <p:anim calcmode="lin" valueType="num">
                                      <p:cBhvr>
                                        <p:cTn id="9" dur="2000" fill="hold"/>
                                        <p:tgtEl>
                                          <p:spTgt spid="7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cBhvr additive="base">
                                        <p:cTn id="14" dur="500" fill="hold"/>
                                        <p:tgtEl>
                                          <p:spTgt spid="83"/>
                                        </p:tgtEl>
                                        <p:attrNameLst>
                                          <p:attrName>ppt_x</p:attrName>
                                        </p:attrNameLst>
                                      </p:cBhvr>
                                      <p:tavLst>
                                        <p:tav tm="0">
                                          <p:val>
                                            <p:strVal val="#ppt_x"/>
                                          </p:val>
                                        </p:tav>
                                        <p:tav tm="100000">
                                          <p:val>
                                            <p:strVal val="#ppt_x"/>
                                          </p:val>
                                        </p:tav>
                                      </p:tavLst>
                                    </p:anim>
                                    <p:anim calcmode="lin" valueType="num">
                                      <p:cBhvr additive="base">
                                        <p:cTn id="15" dur="5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 calcmode="lin" valueType="num">
                                      <p:cBhvr additive="base">
                                        <p:cTn id="20" dur="500" fill="hold"/>
                                        <p:tgtEl>
                                          <p:spTgt spid="82"/>
                                        </p:tgtEl>
                                        <p:attrNameLst>
                                          <p:attrName>ppt_x</p:attrName>
                                        </p:attrNameLst>
                                      </p:cBhvr>
                                      <p:tavLst>
                                        <p:tav tm="0">
                                          <p:val>
                                            <p:strVal val="#ppt_x"/>
                                          </p:val>
                                        </p:tav>
                                        <p:tav tm="100000">
                                          <p:val>
                                            <p:strVal val="#ppt_x"/>
                                          </p:val>
                                        </p:tav>
                                      </p:tavLst>
                                    </p:anim>
                                    <p:anim calcmode="lin" valueType="num">
                                      <p:cBhvr additive="base">
                                        <p:cTn id="21"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500" fill="hold"/>
                                        <p:tgtEl>
                                          <p:spTgt spid="81"/>
                                        </p:tgtEl>
                                        <p:attrNameLst>
                                          <p:attrName>ppt_x</p:attrName>
                                        </p:attrNameLst>
                                      </p:cBhvr>
                                      <p:tavLst>
                                        <p:tav tm="0">
                                          <p:val>
                                            <p:strVal val="#ppt_x"/>
                                          </p:val>
                                        </p:tav>
                                        <p:tav tm="100000">
                                          <p:val>
                                            <p:strVal val="#ppt_x"/>
                                          </p:val>
                                        </p:tav>
                                      </p:tavLst>
                                    </p:anim>
                                    <p:anim calcmode="lin" valueType="num">
                                      <p:cBhvr additive="base">
                                        <p:cTn id="27"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1+#ppt_w/2"/>
                                          </p:val>
                                        </p:tav>
                                        <p:tav tm="100000">
                                          <p:val>
                                            <p:strVal val="#ppt_x"/>
                                          </p:val>
                                        </p:tav>
                                      </p:tavLst>
                                    </p:anim>
                                    <p:anim calcmode="lin" valueType="num">
                                      <p:cBhvr additive="base">
                                        <p:cTn id="33"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500" fill="hold"/>
                                        <p:tgtEl>
                                          <p:spTgt spid="85"/>
                                        </p:tgtEl>
                                        <p:attrNameLst>
                                          <p:attrName>ppt_x</p:attrName>
                                        </p:attrNameLst>
                                      </p:cBhvr>
                                      <p:tavLst>
                                        <p:tav tm="0">
                                          <p:val>
                                            <p:strVal val="1+#ppt_w/2"/>
                                          </p:val>
                                        </p:tav>
                                        <p:tav tm="100000">
                                          <p:val>
                                            <p:strVal val="#ppt_x"/>
                                          </p:val>
                                        </p:tav>
                                      </p:tavLst>
                                    </p:anim>
                                    <p:anim calcmode="lin" valueType="num">
                                      <p:cBhvr additive="base">
                                        <p:cTn id="39"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additive="base">
                                        <p:cTn id="44" dur="500" fill="hold"/>
                                        <p:tgtEl>
                                          <p:spTgt spid="73"/>
                                        </p:tgtEl>
                                        <p:attrNameLst>
                                          <p:attrName>ppt_x</p:attrName>
                                        </p:attrNameLst>
                                      </p:cBhvr>
                                      <p:tavLst>
                                        <p:tav tm="0">
                                          <p:val>
                                            <p:strVal val="1+#ppt_w/2"/>
                                          </p:val>
                                        </p:tav>
                                        <p:tav tm="100000">
                                          <p:val>
                                            <p:strVal val="#ppt_x"/>
                                          </p:val>
                                        </p:tav>
                                      </p:tavLst>
                                    </p:anim>
                                    <p:anim calcmode="lin" valueType="num">
                                      <p:cBhvr additive="base">
                                        <p:cTn id="4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additive="base">
                                        <p:cTn id="50" dur="500" fill="hold"/>
                                        <p:tgtEl>
                                          <p:spTgt spid="74"/>
                                        </p:tgtEl>
                                        <p:attrNameLst>
                                          <p:attrName>ppt_x</p:attrName>
                                        </p:attrNameLst>
                                      </p:cBhvr>
                                      <p:tavLst>
                                        <p:tav tm="0">
                                          <p:val>
                                            <p:strVal val="#ppt_x"/>
                                          </p:val>
                                        </p:tav>
                                        <p:tav tm="100000">
                                          <p:val>
                                            <p:strVal val="#ppt_x"/>
                                          </p:val>
                                        </p:tav>
                                      </p:tavLst>
                                    </p:anim>
                                    <p:anim calcmode="lin" valueType="num">
                                      <p:cBhvr additive="base">
                                        <p:cTn id="5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fill="hold"/>
                                        <p:tgtEl>
                                          <p:spTgt spid="75"/>
                                        </p:tgtEl>
                                        <p:attrNameLst>
                                          <p:attrName>ppt_x</p:attrName>
                                        </p:attrNameLst>
                                      </p:cBhvr>
                                      <p:tavLst>
                                        <p:tav tm="0">
                                          <p:val>
                                            <p:strVal val="#ppt_x"/>
                                          </p:val>
                                        </p:tav>
                                        <p:tav tm="100000">
                                          <p:val>
                                            <p:strVal val="#ppt_x"/>
                                          </p:val>
                                        </p:tav>
                                      </p:tavLst>
                                    </p:anim>
                                    <p:anim calcmode="lin" valueType="num">
                                      <p:cBhvr additive="base">
                                        <p:cTn id="57"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ppt_x"/>
                                          </p:val>
                                        </p:tav>
                                        <p:tav tm="100000">
                                          <p:val>
                                            <p:strVal val="#ppt_x"/>
                                          </p:val>
                                        </p:tav>
                                      </p:tavLst>
                                    </p:anim>
                                    <p:anim calcmode="lin" valueType="num">
                                      <p:cBhvr additive="base">
                                        <p:cTn id="6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0-#ppt_w/2"/>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additive="base">
                                        <p:cTn id="74" dur="500" fill="hold"/>
                                        <p:tgtEl>
                                          <p:spTgt spid="79"/>
                                        </p:tgtEl>
                                        <p:attrNameLst>
                                          <p:attrName>ppt_x</p:attrName>
                                        </p:attrNameLst>
                                      </p:cBhvr>
                                      <p:tavLst>
                                        <p:tav tm="0">
                                          <p:val>
                                            <p:strVal val="0-#ppt_w/2"/>
                                          </p:val>
                                        </p:tav>
                                        <p:tav tm="100000">
                                          <p:val>
                                            <p:strVal val="#ppt_x"/>
                                          </p:val>
                                        </p:tav>
                                      </p:tavLst>
                                    </p:anim>
                                    <p:anim calcmode="lin" valueType="num">
                                      <p:cBhvr additive="base">
                                        <p:cTn id="75"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nodeType="clickEffect">
                                  <p:stCondLst>
                                    <p:cond delay="0"/>
                                  </p:stCondLst>
                                  <p:childTnLst>
                                    <p:set>
                                      <p:cBhvr>
                                        <p:cTn id="79" dur="1" fill="hold">
                                          <p:stCondLst>
                                            <p:cond delay="0"/>
                                          </p:stCondLst>
                                        </p:cTn>
                                        <p:tgtEl>
                                          <p:spTgt spid="78"/>
                                        </p:tgtEl>
                                        <p:attrNameLst>
                                          <p:attrName>style.visibility</p:attrName>
                                        </p:attrNameLst>
                                      </p:cBhvr>
                                      <p:to>
                                        <p:strVal val="visible"/>
                                      </p:to>
                                    </p:set>
                                    <p:anim calcmode="lin" valueType="num">
                                      <p:cBhvr additive="base">
                                        <p:cTn id="80" dur="500" fill="hold"/>
                                        <p:tgtEl>
                                          <p:spTgt spid="78"/>
                                        </p:tgtEl>
                                        <p:attrNameLst>
                                          <p:attrName>ppt_x</p:attrName>
                                        </p:attrNameLst>
                                      </p:cBhvr>
                                      <p:tavLst>
                                        <p:tav tm="0">
                                          <p:val>
                                            <p:strVal val="0-#ppt_w/2"/>
                                          </p:val>
                                        </p:tav>
                                        <p:tav tm="100000">
                                          <p:val>
                                            <p:strVal val="#ppt_x"/>
                                          </p:val>
                                        </p:tav>
                                      </p:tavLst>
                                    </p:anim>
                                    <p:anim calcmode="lin" valueType="num">
                                      <p:cBhvr additive="base">
                                        <p:cTn id="81" dur="500" fill="hold"/>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E16F-3A65-DDFD-01DD-D164BD100187}"/>
              </a:ext>
            </a:extLst>
          </p:cNvPr>
          <p:cNvSpPr>
            <a:spLocks noGrp="1"/>
          </p:cNvSpPr>
          <p:nvPr>
            <p:ph type="title"/>
          </p:nvPr>
        </p:nvSpPr>
        <p:spPr>
          <a:xfrm>
            <a:off x="838200" y="696432"/>
            <a:ext cx="10515600" cy="1325563"/>
          </a:xfrm>
        </p:spPr>
        <p:txBody>
          <a:bodyPr/>
          <a:lstStyle/>
          <a:p>
            <a:r>
              <a:rPr lang="en-US" altLang="en-US" sz="3600">
                <a:solidFill>
                  <a:srgbClr val="006345"/>
                </a:solidFill>
                <a:sym typeface="Arial" panose="020B0604020202020204" pitchFamily="34" charset="0"/>
              </a:rPr>
              <a:t>How to Deal with Stress at Bedtime</a:t>
            </a:r>
            <a:endParaRPr lang="en-US"/>
          </a:p>
        </p:txBody>
      </p:sp>
      <p:sp>
        <p:nvSpPr>
          <p:cNvPr id="6" name="Content Placeholder 5">
            <a:extLst>
              <a:ext uri="{FF2B5EF4-FFF2-40B4-BE49-F238E27FC236}">
                <a16:creationId xmlns:a16="http://schemas.microsoft.com/office/drawing/2014/main" id="{F9BB5D62-9FFE-A6ED-C617-4F85EE86C514}"/>
              </a:ext>
            </a:extLst>
          </p:cNvPr>
          <p:cNvSpPr>
            <a:spLocks noGrp="1"/>
          </p:cNvSpPr>
          <p:nvPr>
            <p:ph idx="1"/>
          </p:nvPr>
        </p:nvSpPr>
        <p:spPr>
          <a:xfrm>
            <a:off x="458766" y="1810230"/>
            <a:ext cx="11274468" cy="4351338"/>
          </a:xfrm>
        </p:spPr>
        <p:txBody>
          <a:bodyPr>
            <a:normAutofit fontScale="92500"/>
          </a:bodyPr>
          <a:lstStyle/>
          <a:p>
            <a:pPr marL="0" indent="0">
              <a:lnSpc>
                <a:spcPct val="115000"/>
              </a:lnSpc>
              <a:spcBef>
                <a:spcPts val="0"/>
              </a:spcBef>
              <a:spcAft>
                <a:spcPts val="1600"/>
              </a:spcAft>
              <a:buClr>
                <a:srgbClr val="595959"/>
              </a:buClr>
              <a:buSzPct val="100000"/>
              <a:buNone/>
              <a:defRPr/>
            </a:pPr>
            <a:r>
              <a:rPr lang="en-US" sz="2800">
                <a:latin typeface="Arial"/>
                <a:cs typeface="Arial"/>
                <a:sym typeface="Arial"/>
              </a:rPr>
              <a:t>Everyone feels stressed or anxious at times. </a:t>
            </a:r>
            <a:r>
              <a:rPr lang="en" sz="2800">
                <a:latin typeface="Arial"/>
                <a:cs typeface="Arial"/>
                <a:sym typeface="Arial"/>
              </a:rPr>
              <a:t>Instead of wondering why you are stressed, allow yourself to concentrate on what you will do about it.</a:t>
            </a:r>
            <a:endParaRPr lang="en" sz="2800">
              <a:latin typeface="Arial"/>
              <a:cs typeface="Arial"/>
            </a:endParaRPr>
          </a:p>
          <a:p>
            <a:pPr marL="570865" indent="-227965" algn="l">
              <a:spcBef>
                <a:spcPts val="0"/>
              </a:spcBef>
              <a:spcAft>
                <a:spcPts val="1600"/>
              </a:spcAft>
              <a:buClr>
                <a:srgbClr val="595959"/>
              </a:buClr>
              <a:buSzPct val="100000"/>
              <a:defRPr/>
            </a:pPr>
            <a:r>
              <a:rPr lang="en-US" sz="2800">
                <a:latin typeface="Arial"/>
                <a:cs typeface="Arial"/>
                <a:sym typeface="Arial"/>
              </a:rPr>
              <a:t>Schedule time during the day to t</a:t>
            </a:r>
            <a:r>
              <a:rPr lang="en" sz="2800">
                <a:latin typeface="Arial"/>
                <a:cs typeface="Arial"/>
                <a:sym typeface="Arial"/>
              </a:rPr>
              <a:t>alk with someone you trust- </a:t>
            </a:r>
            <a:r>
              <a:rPr lang="en-US" sz="2800">
                <a:latin typeface="Arial"/>
                <a:cs typeface="Arial"/>
                <a:sym typeface="Arial"/>
              </a:rPr>
              <a:t>parent, teacher, friend- </a:t>
            </a:r>
            <a:r>
              <a:rPr lang="en" sz="2800">
                <a:latin typeface="Arial"/>
                <a:cs typeface="Arial"/>
                <a:sym typeface="Arial"/>
              </a:rPr>
              <a:t> about what is bothering you. </a:t>
            </a:r>
            <a:endParaRPr lang="en" sz="2800">
              <a:cs typeface="Arial"/>
            </a:endParaRPr>
          </a:p>
          <a:p>
            <a:pPr marL="570865" indent="-227965" algn="l">
              <a:spcBef>
                <a:spcPts val="0"/>
              </a:spcBef>
              <a:spcAft>
                <a:spcPts val="1600"/>
              </a:spcAft>
              <a:buClr>
                <a:srgbClr val="595959"/>
              </a:buClr>
              <a:buSzPct val="100000"/>
              <a:defRPr/>
            </a:pPr>
            <a:r>
              <a:rPr lang="en-US" sz="2800">
                <a:latin typeface="Arial"/>
                <a:cs typeface="Arial"/>
                <a:sym typeface="Arial"/>
              </a:rPr>
              <a:t>Keep a journal where you can write down thoughts or stressors. </a:t>
            </a:r>
            <a:endParaRPr lang="en-US" sz="2800">
              <a:cs typeface="Arial"/>
            </a:endParaRPr>
          </a:p>
          <a:p>
            <a:pPr marL="570865" indent="-227965" algn="l">
              <a:spcBef>
                <a:spcPts val="0"/>
              </a:spcBef>
              <a:spcAft>
                <a:spcPts val="1600"/>
              </a:spcAft>
              <a:buClr>
                <a:srgbClr val="595959"/>
              </a:buClr>
              <a:buSzPct val="100000"/>
              <a:defRPr/>
            </a:pPr>
            <a:r>
              <a:rPr lang="en-US" sz="2800">
                <a:latin typeface="Arial"/>
                <a:cs typeface="Arial"/>
                <a:sym typeface="Arial"/>
              </a:rPr>
              <a:t>C</a:t>
            </a:r>
            <a:r>
              <a:rPr lang="en" sz="2800">
                <a:latin typeface="Arial"/>
                <a:cs typeface="Arial"/>
                <a:sym typeface="Arial"/>
              </a:rPr>
              <a:t>reate a “to do” list for the next day.  You are less likely to stay up all night worrying about what needs to be done.</a:t>
            </a:r>
            <a:endParaRPr lang="en" sz="2800">
              <a:latin typeface="Arial"/>
              <a:cs typeface="Arial"/>
            </a:endParaRPr>
          </a:p>
          <a:p>
            <a:pPr marL="570865" indent="-227965" algn="l">
              <a:spcBef>
                <a:spcPts val="0"/>
              </a:spcBef>
              <a:spcAft>
                <a:spcPts val="1600"/>
              </a:spcAft>
              <a:buClr>
                <a:srgbClr val="595959"/>
              </a:buClr>
              <a:buSzPct val="100000"/>
              <a:defRPr/>
            </a:pPr>
            <a:r>
              <a:rPr lang="en" sz="2800">
                <a:latin typeface="Arial"/>
                <a:cs typeface="Arial"/>
                <a:sym typeface="Arial"/>
              </a:rPr>
              <a:t>Li</a:t>
            </a:r>
            <a:r>
              <a:rPr lang="en-US" sz="2800">
                <a:latin typeface="Arial"/>
                <a:cs typeface="Arial"/>
                <a:sym typeface="Arial"/>
              </a:rPr>
              <a:t>s</a:t>
            </a:r>
            <a:r>
              <a:rPr lang="en" sz="2800">
                <a:latin typeface="Arial"/>
                <a:cs typeface="Arial"/>
                <a:sym typeface="Arial"/>
              </a:rPr>
              <a:t>ten to relaxing music, take a shower, go for a </a:t>
            </a:r>
            <a:r>
              <a:rPr lang="en-US" sz="2800">
                <a:latin typeface="Arial"/>
                <a:cs typeface="Arial"/>
                <a:sym typeface="Arial"/>
              </a:rPr>
              <a:t>walk.</a:t>
            </a:r>
            <a:endParaRPr lang="en" sz="2800">
              <a:latin typeface="Arial"/>
              <a:cs typeface="Arial"/>
            </a:endParaRPr>
          </a:p>
          <a:p>
            <a:pPr algn="l"/>
            <a:endParaRPr lang="en-US"/>
          </a:p>
        </p:txBody>
      </p:sp>
      <p:pic>
        <p:nvPicPr>
          <p:cNvPr id="8" name="Picture 7">
            <a:extLst>
              <a:ext uri="{FF2B5EF4-FFF2-40B4-BE49-F238E27FC236}">
                <a16:creationId xmlns:a16="http://schemas.microsoft.com/office/drawing/2014/main" id="{1D642638-D562-F01F-011E-8BD540ED5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198" y="4968940"/>
            <a:ext cx="1900302" cy="1321615"/>
          </a:xfrm>
          <a:prstGeom prst="rect">
            <a:avLst/>
          </a:prstGeom>
        </p:spPr>
      </p:pic>
    </p:spTree>
    <p:extLst>
      <p:ext uri="{BB962C8B-B14F-4D97-AF65-F5344CB8AC3E}">
        <p14:creationId xmlns:p14="http://schemas.microsoft.com/office/powerpoint/2010/main" val="12631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5" y="639163"/>
            <a:ext cx="10515600" cy="1325563"/>
          </a:xfrm>
        </p:spPr>
        <p:txBody>
          <a:bodyPr/>
          <a:lstStyle/>
          <a:p>
            <a:r>
              <a:rPr lang="en-US" altLang="en-US" sz="3600">
                <a:solidFill>
                  <a:srgbClr val="006345"/>
                </a:solidFill>
                <a:sym typeface="Arial" panose="020B0604020202020204" pitchFamily="34" charset="0"/>
              </a:rPr>
              <a:t>Still not getting a good night’s sleep?</a:t>
            </a:r>
            <a:endParaRPr lang="en-CA">
              <a:solidFill>
                <a:schemeClr val="accent6">
                  <a:lumMod val="50000"/>
                </a:schemeClr>
              </a:solidFill>
              <a:latin typeface="Arial"/>
              <a:cs typeface="Arial"/>
            </a:endParaRPr>
          </a:p>
        </p:txBody>
      </p:sp>
      <p:sp>
        <p:nvSpPr>
          <p:cNvPr id="3" name="Content Placeholder 2"/>
          <p:cNvSpPr>
            <a:spLocks noGrp="1"/>
          </p:cNvSpPr>
          <p:nvPr>
            <p:ph idx="1"/>
          </p:nvPr>
        </p:nvSpPr>
        <p:spPr>
          <a:xfrm>
            <a:off x="955765" y="2176989"/>
            <a:ext cx="10059238" cy="3618901"/>
          </a:xfrm>
        </p:spPr>
        <p:txBody>
          <a:bodyPr vert="horz" lIns="91440" tIns="45720" rIns="91440" bIns="45720" rtlCol="0" anchor="t">
            <a:normAutofit/>
          </a:bodyPr>
          <a:lstStyle/>
          <a:p>
            <a:pPr marL="227965" indent="-227965" algn="l"/>
            <a:r>
              <a:rPr lang="en-CA">
                <a:latin typeface="Arial"/>
                <a:cs typeface="Arial"/>
              </a:rPr>
              <a:t>Assess your situation</a:t>
            </a:r>
            <a:endParaRPr lang="en-US"/>
          </a:p>
          <a:p>
            <a:pPr marL="227965" indent="-227965" algn="l"/>
            <a:r>
              <a:rPr lang="en-CA">
                <a:latin typeface="Arial"/>
                <a:cs typeface="Arial"/>
              </a:rPr>
              <a:t>Try suggestions from this presentation       </a:t>
            </a:r>
          </a:p>
          <a:p>
            <a:pPr marL="227965" indent="-227965" algn="l"/>
            <a:r>
              <a:rPr lang="en-CA">
                <a:latin typeface="Arial"/>
                <a:cs typeface="Arial"/>
              </a:rPr>
              <a:t>See your school nurse</a:t>
            </a:r>
          </a:p>
          <a:p>
            <a:pPr marL="227965" indent="-227965" algn="l"/>
            <a:r>
              <a:rPr lang="en-CA">
                <a:latin typeface="Arial"/>
                <a:cs typeface="Arial"/>
              </a:rPr>
              <a:t>Talk with your parent/guardian</a:t>
            </a:r>
          </a:p>
          <a:p>
            <a:pPr marL="227965" indent="-227965" algn="l"/>
            <a:r>
              <a:rPr lang="en-CA">
                <a:latin typeface="Arial"/>
                <a:cs typeface="Arial"/>
              </a:rPr>
              <a:t>See your health care provider for a checkup- mental and physical health- and to talk more about your difficulties with getting a good night’s sleep.</a:t>
            </a:r>
          </a:p>
        </p:txBody>
      </p:sp>
    </p:spTree>
    <p:extLst>
      <p:ext uri="{BB962C8B-B14F-4D97-AF65-F5344CB8AC3E}">
        <p14:creationId xmlns:p14="http://schemas.microsoft.com/office/powerpoint/2010/main" val="271722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732C235-754D-4C1E-AB10-364506BE0437}"/>
              </a:ext>
            </a:extLst>
          </p:cNvPr>
          <p:cNvSpPr>
            <a:spLocks noGrp="1"/>
          </p:cNvSpPr>
          <p:nvPr>
            <p:ph type="title"/>
          </p:nvPr>
        </p:nvSpPr>
        <p:spPr>
          <a:xfrm>
            <a:off x="838200" y="534772"/>
            <a:ext cx="10515600" cy="843092"/>
          </a:xfrm>
        </p:spPr>
        <p:txBody>
          <a:bodyPr/>
          <a:lstStyle/>
          <a:p>
            <a:r>
              <a:rPr lang="en-US" altLang="en-US" sz="3600">
                <a:solidFill>
                  <a:srgbClr val="006345"/>
                </a:solidFill>
                <a:sym typeface="Arial" panose="020B0604020202020204" pitchFamily="34" charset="0"/>
              </a:rPr>
              <a:t>References</a:t>
            </a:r>
            <a:endParaRPr lang="en-CA" altLang="en-US">
              <a:solidFill>
                <a:schemeClr val="accent6">
                  <a:lumMod val="75000"/>
                </a:schemeClr>
              </a:solidFill>
              <a:latin typeface="Arial"/>
              <a:cs typeface="Arial"/>
            </a:endParaRPr>
          </a:p>
        </p:txBody>
      </p:sp>
      <p:sp>
        <p:nvSpPr>
          <p:cNvPr id="3" name="Content Placeholder 2">
            <a:extLst>
              <a:ext uri="{FF2B5EF4-FFF2-40B4-BE49-F238E27FC236}">
                <a16:creationId xmlns:a16="http://schemas.microsoft.com/office/drawing/2014/main" id="{3C7224B8-6EEB-4512-936E-B85BB57947C8}"/>
              </a:ext>
            </a:extLst>
          </p:cNvPr>
          <p:cNvSpPr>
            <a:spLocks noGrp="1"/>
          </p:cNvSpPr>
          <p:nvPr>
            <p:ph idx="1"/>
          </p:nvPr>
        </p:nvSpPr>
        <p:spPr>
          <a:xfrm>
            <a:off x="838200" y="1772239"/>
            <a:ext cx="10515600" cy="4740332"/>
          </a:xfrm>
        </p:spPr>
        <p:txBody>
          <a:bodyPr vert="horz" lIns="91440" tIns="45720" rIns="91440" bIns="45720" rtlCol="0" anchor="t">
            <a:normAutofit/>
          </a:bodyPr>
          <a:lstStyle/>
          <a:p>
            <a:pPr marL="748665" lvl="1" indent="-348615">
              <a:spcBef>
                <a:spcPts val="0"/>
              </a:spcBef>
              <a:buNone/>
              <a:defRPr/>
            </a:pPr>
            <a:endParaRPr lang="en" sz="1400">
              <a:solidFill>
                <a:srgbClr val="0097A7"/>
              </a:solidFill>
              <a:latin typeface="Arial"/>
              <a:cs typeface="Arial"/>
            </a:endParaRPr>
          </a:p>
          <a:p>
            <a:pPr marL="227965" indent="-227965">
              <a:buNone/>
              <a:defRPr/>
            </a:pPr>
            <a:r>
              <a:rPr lang="en-US" sz="1400">
                <a:latin typeface="Arial"/>
                <a:cs typeface="Arial"/>
              </a:rPr>
              <a:t>Canadian Pediatric Society. Caring for Kids. Teens and Sleep. Why you need it and how to get enough. (2018) </a:t>
            </a:r>
            <a:r>
              <a:rPr lang="en-US" sz="1400">
                <a:latin typeface="Arial"/>
                <a:cs typeface="Arial"/>
                <a:hlinkClick r:id="rId3"/>
              </a:rPr>
              <a:t>https://www.caringforkids.cps.ca/handouts/teens_and_sleep</a:t>
            </a:r>
            <a:endParaRPr lang="en-US" sz="1400">
              <a:latin typeface="Arial"/>
              <a:cs typeface="Arial"/>
            </a:endParaRPr>
          </a:p>
          <a:p>
            <a:pPr marL="0" indent="0">
              <a:spcBef>
                <a:spcPct val="0"/>
              </a:spcBef>
              <a:buNone/>
              <a:defRPr/>
            </a:pPr>
            <a:endParaRPr lang="en-US" sz="1400">
              <a:latin typeface="Arial"/>
              <a:cs typeface="Arial"/>
            </a:endParaRPr>
          </a:p>
          <a:p>
            <a:pPr marL="0" indent="0">
              <a:spcBef>
                <a:spcPct val="0"/>
              </a:spcBef>
              <a:buNone/>
              <a:defRPr/>
            </a:pPr>
            <a:r>
              <a:rPr lang="en-US" sz="1400">
                <a:latin typeface="Arial"/>
                <a:cs typeface="Arial"/>
              </a:rPr>
              <a:t>Harvard Medical School. Healthy Sleep. Twelve Simple Tips to Improve Your Sleep. (2007) </a:t>
            </a:r>
            <a:r>
              <a:rPr lang="en-US" sz="1400">
                <a:latin typeface="Arial"/>
                <a:cs typeface="Arial"/>
                <a:hlinkClick r:id="rId4"/>
              </a:rPr>
              <a:t>http://healthysleep.med.harvard.edu/healthy/getting/overcoming/tips</a:t>
            </a:r>
            <a:endParaRPr lang="en-US" sz="1400">
              <a:latin typeface="Arial"/>
              <a:cs typeface="Arial"/>
            </a:endParaRPr>
          </a:p>
          <a:p>
            <a:pPr marL="0" indent="0">
              <a:spcBef>
                <a:spcPct val="0"/>
              </a:spcBef>
              <a:buNone/>
              <a:defRPr/>
            </a:pPr>
            <a:endParaRPr lang="en-US" sz="1400">
              <a:latin typeface="Arial"/>
              <a:cs typeface="Arial"/>
            </a:endParaRPr>
          </a:p>
          <a:p>
            <a:pPr marL="0" indent="0">
              <a:spcBef>
                <a:spcPct val="0"/>
              </a:spcBef>
              <a:buNone/>
              <a:defRPr/>
            </a:pPr>
            <a:r>
              <a:rPr lang="en-US" sz="1400">
                <a:latin typeface="Arial"/>
                <a:cs typeface="Arial"/>
              </a:rPr>
              <a:t>Harvard Medical School. Healthy Sleep. Understanding the third of our lives we so often take for granted. A division of sleep medicine from Harvard Medical School. </a:t>
            </a:r>
            <a:r>
              <a:rPr lang="en-US" sz="1400">
                <a:latin typeface="Arial"/>
                <a:cs typeface="Arial"/>
                <a:hlinkClick r:id="rId5"/>
              </a:rPr>
              <a:t>http://healthysleep.med.harvard.edu/healthy/</a:t>
            </a:r>
          </a:p>
          <a:p>
            <a:pPr marL="0" indent="0">
              <a:buNone/>
              <a:defRPr/>
            </a:pPr>
            <a:r>
              <a:rPr lang="en-US" sz="1400">
                <a:latin typeface="Arial"/>
                <a:cs typeface="Arial"/>
              </a:rPr>
              <a:t>Suni, E.( 2022) Teens and Sleep. An overview of why teens face unique sleep challenges and tips to help then sleep better. </a:t>
            </a:r>
            <a:r>
              <a:rPr lang="en-US" sz="1400">
                <a:latin typeface="Arial"/>
                <a:cs typeface="Arial"/>
                <a:hlinkClick r:id="rId6"/>
              </a:rPr>
              <a:t>https://www.sleepfoundation.org/teens-and-sleephttps://www.sleepfoundation.org/teens-and-sleep</a:t>
            </a:r>
            <a:endParaRPr lang="en-US" sz="1400">
              <a:cs typeface="Calibri"/>
            </a:endParaRPr>
          </a:p>
          <a:p>
            <a:pPr marL="0" indent="0">
              <a:buNone/>
              <a:defRPr/>
            </a:pPr>
            <a:r>
              <a:rPr lang="en-US" sz="1400">
                <a:latin typeface="Arial"/>
                <a:cs typeface="Arial"/>
              </a:rPr>
              <a:t>Sutton, J. (2021) 20 Sleep Hygiene Tips and Worksheets for Kids and Teenagers. </a:t>
            </a:r>
            <a:r>
              <a:rPr lang="en-US" sz="1400">
                <a:latin typeface="Arial"/>
                <a:cs typeface="Arial"/>
                <a:hlinkClick r:id="rId7"/>
              </a:rPr>
              <a:t>https://positivepsychology.com/sleep-hygiene-tips-kids-teenagers/</a:t>
            </a:r>
            <a:endParaRPr lang="en-US" sz="1400">
              <a:cs typeface="Calibri"/>
              <a:hlinkClick r:id="" action="ppaction://noaction"/>
            </a:endParaRPr>
          </a:p>
          <a:p>
            <a:pPr marL="0" indent="0">
              <a:buNone/>
              <a:defRPr/>
            </a:pPr>
            <a:r>
              <a:rPr lang="en-US" sz="1400">
                <a:latin typeface="Arial"/>
                <a:cs typeface="Arial"/>
              </a:rPr>
              <a:t>Teens and Young People from The Sleep Charity. ( UK) </a:t>
            </a:r>
            <a:r>
              <a:rPr lang="en-CA" sz="1400" u="sng">
                <a:latin typeface="Arial"/>
                <a:cs typeface="Arial"/>
                <a:hlinkClick r:id="rId8"/>
              </a:rPr>
              <a:t>https://teensleephub.org.uk/teens-young-people/</a:t>
            </a:r>
            <a:endParaRPr lang="en-US" sz="1400">
              <a:solidFill>
                <a:schemeClr val="accent6">
                  <a:lumMod val="75000"/>
                </a:schemeClr>
              </a:solidFill>
              <a:latin typeface="Arial"/>
              <a:cs typeface="Arial"/>
            </a:endParaRPr>
          </a:p>
          <a:p>
            <a:pPr marL="227965" indent="-227965">
              <a:buNone/>
              <a:defRPr/>
            </a:pPr>
            <a:r>
              <a:rPr lang="en" sz="1400">
                <a:latin typeface="Arial"/>
                <a:cs typeface="Arial"/>
              </a:rPr>
              <a:t>Watson, S., and  Cherney K., (2021).  The effects of sleep deprivation on the body.</a:t>
            </a:r>
            <a:r>
              <a:rPr lang="en" sz="1400" i="1">
                <a:latin typeface="Arial"/>
                <a:cs typeface="Arial"/>
              </a:rPr>
              <a:t> </a:t>
            </a:r>
            <a:r>
              <a:rPr lang="en" sz="1400">
                <a:latin typeface="Arial"/>
                <a:cs typeface="Arial"/>
              </a:rPr>
              <a:t>Healthline Media</a:t>
            </a:r>
            <a:r>
              <a:rPr lang="en" sz="1400" i="1">
                <a:latin typeface="Arial"/>
                <a:cs typeface="Arial"/>
              </a:rPr>
              <a:t>. </a:t>
            </a:r>
            <a:r>
              <a:rPr lang="en" sz="1400" u="sng">
                <a:solidFill>
                  <a:srgbClr val="0097A7"/>
                </a:solidFill>
                <a:latin typeface="Arial"/>
                <a:cs typeface="Arial"/>
                <a:hlinkClick r:id="rId9"/>
              </a:rPr>
              <a:t>http://www.healthline.com/health/sleep-deprivation/effects-on-body</a:t>
            </a:r>
            <a:endParaRPr lang="en-US" sz="1400">
              <a:latin typeface="Arial"/>
              <a:cs typeface="Arial"/>
            </a:endParaRPr>
          </a:p>
          <a:p>
            <a:pPr marL="0" indent="0">
              <a:buNone/>
              <a:defRPr/>
            </a:pPr>
            <a:endParaRPr lang="en-US" sz="1400">
              <a:solidFill>
                <a:srgbClr val="548235"/>
              </a:solidFill>
            </a:endParaRPr>
          </a:p>
          <a:p>
            <a:pPr marL="0" indent="0">
              <a:buNone/>
              <a:defRPr/>
            </a:pPr>
            <a:endParaRPr lang="en-US" sz="12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FCC09E-FBF2-AF03-3409-7889CD8522CB}"/>
              </a:ext>
            </a:extLst>
          </p:cNvPr>
          <p:cNvSpPr>
            <a:spLocks noGrp="1"/>
          </p:cNvSpPr>
          <p:nvPr>
            <p:ph type="title" idx="4294967295"/>
          </p:nvPr>
        </p:nvSpPr>
        <p:spPr>
          <a:xfrm>
            <a:off x="1153551" y="2574388"/>
            <a:ext cx="10494499" cy="1995695"/>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CA" sz="8000" i="0" u="none" strike="noStrike" kern="1200" cap="none" spc="0" normalizeH="0" baseline="0" noProof="0" dirty="0">
                <a:ln>
                  <a:noFill/>
                </a:ln>
                <a:solidFill>
                  <a:srgbClr val="006345"/>
                </a:solidFill>
                <a:effectLst/>
                <a:uLnTx/>
                <a:uFillTx/>
                <a:latin typeface="Arial"/>
                <a:ea typeface="+mn-ea"/>
                <a:cs typeface="Arial"/>
                <a:hlinkClick r:id="rId3"/>
              </a:rPr>
              <a:t>Sleep Kahoot</a:t>
            </a:r>
            <a:br>
              <a:rPr lang="en-US" sz="4800" b="0" i="0" u="none" strike="noStrike" kern="1200" cap="none" spc="0" normalizeH="0" baseline="0" noProof="0" dirty="0">
                <a:ln>
                  <a:noFill/>
                </a:ln>
                <a:effectLst/>
                <a:uLnTx/>
                <a:uFillTx/>
                <a:latin typeface="Calibri" panose="020F0502020204030204"/>
                <a:ea typeface="+mn-ea"/>
                <a:cs typeface="+mn-cs"/>
              </a:rPr>
            </a:br>
            <a:endParaRPr lang="en-US"/>
          </a:p>
        </p:txBody>
      </p:sp>
    </p:spTree>
    <p:extLst>
      <p:ext uri="{BB962C8B-B14F-4D97-AF65-F5344CB8AC3E}">
        <p14:creationId xmlns:p14="http://schemas.microsoft.com/office/powerpoint/2010/main" val="240693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997612" y="1832053"/>
            <a:ext cx="8486412" cy="4333255"/>
          </a:xfrm>
        </p:spPr>
        <p:txBody>
          <a:bodyPr vert="horz" lIns="91440" tIns="45720" rIns="91440" bIns="45720" rtlCol="0" anchor="t">
            <a:normAutofit/>
          </a:bodyPr>
          <a:lstStyle/>
          <a:p>
            <a:pPr marL="0" indent="0" algn="l">
              <a:buSzPct val="127000"/>
              <a:buNone/>
              <a:defRPr/>
            </a:pPr>
            <a:r>
              <a:rPr lang="en-CA" altLang="en-US" sz="3200">
                <a:latin typeface="Arial"/>
                <a:cs typeface="Arial"/>
              </a:rPr>
              <a:t>Review of:</a:t>
            </a:r>
            <a:endParaRPr lang="en-US" sz="3200">
              <a:latin typeface="Arial"/>
              <a:cs typeface="Arial"/>
            </a:endParaRPr>
          </a:p>
          <a:p>
            <a:pPr marL="685131" lvl="1" indent="-227965">
              <a:buSzPct val="127000"/>
              <a:defRPr/>
            </a:pPr>
            <a:r>
              <a:rPr lang="en-CA" altLang="en-US" sz="3200">
                <a:latin typeface="Arial"/>
                <a:cs typeface="Arial"/>
              </a:rPr>
              <a:t>How much sleep do you need?</a:t>
            </a:r>
          </a:p>
          <a:p>
            <a:pPr marL="685131" lvl="1" indent="-227965">
              <a:buSzPct val="127000"/>
              <a:defRPr/>
            </a:pPr>
            <a:r>
              <a:rPr lang="en-CA" altLang="en-US" sz="3200">
                <a:latin typeface="Arial"/>
                <a:cs typeface="Arial"/>
              </a:rPr>
              <a:t>Effects of not getting enough sleep</a:t>
            </a:r>
          </a:p>
          <a:p>
            <a:pPr marL="685131" lvl="1" indent="-227965">
              <a:buSzPct val="127000"/>
              <a:defRPr/>
            </a:pPr>
            <a:r>
              <a:rPr lang="en-CA" altLang="en-US" sz="3200">
                <a:latin typeface="Arial"/>
                <a:cs typeface="Arial"/>
              </a:rPr>
              <a:t>Benefits of getting enough sleep</a:t>
            </a:r>
          </a:p>
          <a:p>
            <a:pPr marL="685131" lvl="1" indent="-227965">
              <a:buSzPct val="127000"/>
              <a:defRPr/>
            </a:pPr>
            <a:r>
              <a:rPr lang="en-CA" altLang="en-US" sz="3200">
                <a:latin typeface="Arial"/>
                <a:cs typeface="Arial"/>
              </a:rPr>
              <a:t>Causes of a poor sleep</a:t>
            </a:r>
          </a:p>
          <a:p>
            <a:pPr marL="685131" lvl="1" indent="-227965">
              <a:buSzPct val="127000"/>
              <a:defRPr/>
            </a:pPr>
            <a:r>
              <a:rPr lang="en-CA" altLang="en-US" sz="3200">
                <a:latin typeface="Arial"/>
                <a:cs typeface="Arial"/>
              </a:rPr>
              <a:t>Impact of Caffeine &amp; Nicotine</a:t>
            </a:r>
          </a:p>
          <a:p>
            <a:pPr marL="685131" lvl="1" indent="-227965">
              <a:buSzPct val="127000"/>
              <a:defRPr/>
            </a:pPr>
            <a:r>
              <a:rPr lang="en-CA" altLang="en-US" sz="3200">
                <a:latin typeface="Arial"/>
                <a:cs typeface="Arial"/>
              </a:rPr>
              <a:t>Tips &amp; Strategies for a better sleep</a:t>
            </a:r>
          </a:p>
          <a:p>
            <a:pPr marL="685131" lvl="1" indent="-227965">
              <a:buSzPct val="127000"/>
              <a:defRPr/>
            </a:pPr>
            <a:r>
              <a:rPr lang="en-CA" altLang="en-US" sz="3200">
                <a:latin typeface="Arial"/>
                <a:cs typeface="Arial"/>
              </a:rPr>
              <a:t>Sleep Resources</a:t>
            </a:r>
          </a:p>
          <a:p>
            <a:pPr marL="457166" lvl="1" indent="0">
              <a:buSzPct val="127000"/>
              <a:buNone/>
              <a:defRPr/>
            </a:pPr>
            <a:endParaRPr lang="en-CA" altLang="en-US">
              <a:latin typeface="Arial"/>
              <a:cs typeface="Arial"/>
            </a:endParaRPr>
          </a:p>
          <a:p>
            <a:pPr marL="0" indent="0">
              <a:buNone/>
              <a:defRPr/>
            </a:pPr>
            <a:endParaRPr lang="en-CA" altLang="en-US" sz="3000"/>
          </a:p>
          <a:p>
            <a:pPr marL="227965" indent="-227965">
              <a:defRPr/>
            </a:pPr>
            <a:endParaRPr lang="en-CA" altLang="en-US"/>
          </a:p>
          <a:p>
            <a:pPr marL="227965" indent="-227965">
              <a:defRPr/>
            </a:pPr>
            <a:endParaRPr lang="en-CA" altLang="en-US"/>
          </a:p>
        </p:txBody>
      </p:sp>
      <p:sp>
        <p:nvSpPr>
          <p:cNvPr id="3" name="TextBox 2">
            <a:extLst>
              <a:ext uri="{FF2B5EF4-FFF2-40B4-BE49-F238E27FC236}">
                <a16:creationId xmlns:a16="http://schemas.microsoft.com/office/drawing/2014/main" id="{3FCB7CB0-C6B1-8573-3822-0CAC12FABD64}"/>
              </a:ext>
            </a:extLst>
          </p:cNvPr>
          <p:cNvSpPr txBox="1"/>
          <p:nvPr/>
        </p:nvSpPr>
        <p:spPr>
          <a:xfrm>
            <a:off x="4118317" y="829995"/>
            <a:ext cx="3955366" cy="646331"/>
          </a:xfrm>
          <a:prstGeom prst="rect">
            <a:avLst/>
          </a:prstGeom>
          <a:noFill/>
        </p:spPr>
        <p:txBody>
          <a:bodyPr wrap="square" rtlCol="0">
            <a:spAutoFit/>
          </a:bodyPr>
          <a:lstStyle/>
          <a:p>
            <a:pPr algn="ctr"/>
            <a:r>
              <a:rPr lang="en-CA" sz="3600" b="1">
                <a:solidFill>
                  <a:srgbClr val="006345"/>
                </a:solidFill>
                <a:latin typeface="Arial" panose="020B0604020202020204" pitchFamily="34" charset="0"/>
                <a:cs typeface="Arial" panose="020B0604020202020204" pitchFamily="34" charset="0"/>
              </a:rPr>
              <a:t>Class Overview</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81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E922-11FC-0A97-28DE-5EF9B001EF2E}"/>
              </a:ext>
            </a:extLst>
          </p:cNvPr>
          <p:cNvSpPr>
            <a:spLocks noGrp="1"/>
          </p:cNvSpPr>
          <p:nvPr>
            <p:ph type="title"/>
          </p:nvPr>
        </p:nvSpPr>
        <p:spPr>
          <a:xfrm>
            <a:off x="838200" y="764265"/>
            <a:ext cx="10515600" cy="1325563"/>
          </a:xfrm>
        </p:spPr>
        <p:txBody>
          <a:bodyPr/>
          <a:lstStyle/>
          <a:p>
            <a:r>
              <a:rPr lang="en-US" b="1" i="0">
                <a:solidFill>
                  <a:srgbClr val="006345"/>
                </a:solidFill>
                <a:effectLst/>
                <a:latin typeface="Arial" panose="020B0604020202020204" pitchFamily="34" charset="0"/>
              </a:rPr>
              <a:t>Activity: Sleep Brainstorm</a:t>
            </a:r>
            <a:endParaRPr lang="en-US"/>
          </a:p>
        </p:txBody>
      </p:sp>
      <p:sp>
        <p:nvSpPr>
          <p:cNvPr id="3" name="Content Placeholder 2">
            <a:extLst>
              <a:ext uri="{FF2B5EF4-FFF2-40B4-BE49-F238E27FC236}">
                <a16:creationId xmlns:a16="http://schemas.microsoft.com/office/drawing/2014/main" id="{CCA79316-D5EB-AE92-0CC4-791CC588A49C}"/>
              </a:ext>
            </a:extLst>
          </p:cNvPr>
          <p:cNvSpPr>
            <a:spLocks noGrp="1"/>
          </p:cNvSpPr>
          <p:nvPr>
            <p:ph idx="1"/>
          </p:nvPr>
        </p:nvSpPr>
        <p:spPr>
          <a:xfrm>
            <a:off x="482990" y="2240531"/>
            <a:ext cx="11226019" cy="3611629"/>
          </a:xfrm>
        </p:spPr>
        <p:txBody>
          <a:bodyPr vert="horz" lIns="91440" tIns="45720" rIns="91440" bIns="45720" rtlCol="0" anchor="t">
            <a:normAutofit/>
          </a:bodyPr>
          <a:lstStyle/>
          <a:p>
            <a:pPr marL="0" indent="0" algn="l">
              <a:buNone/>
            </a:pPr>
            <a:r>
              <a:rPr lang="en-CA" dirty="0">
                <a:solidFill>
                  <a:srgbClr val="FF0000"/>
                </a:solidFill>
                <a:latin typeface="Arial"/>
                <a:cs typeface="Arial"/>
              </a:rPr>
              <a:t>Group 1</a:t>
            </a:r>
            <a:r>
              <a:rPr lang="en-CA" dirty="0">
                <a:latin typeface="Arial"/>
                <a:cs typeface="Arial"/>
              </a:rPr>
              <a:t>- What are possible effects of not getting enough sleep?</a:t>
            </a:r>
            <a:endParaRPr lang="en-CA" dirty="0">
              <a:solidFill>
                <a:srgbClr val="FF0000"/>
              </a:solidFill>
              <a:latin typeface="Arial"/>
              <a:cs typeface="Arial"/>
            </a:endParaRPr>
          </a:p>
          <a:p>
            <a:pPr marL="0" indent="0" algn="l">
              <a:buNone/>
            </a:pPr>
            <a:endParaRPr lang="en-CA" dirty="0">
              <a:solidFill>
                <a:srgbClr val="FF0000"/>
              </a:solidFill>
              <a:latin typeface="Arial"/>
              <a:cs typeface="Arial"/>
            </a:endParaRPr>
          </a:p>
          <a:p>
            <a:pPr marL="0" indent="0" algn="l">
              <a:buNone/>
            </a:pPr>
            <a:r>
              <a:rPr lang="en-CA" dirty="0">
                <a:solidFill>
                  <a:srgbClr val="FF0000"/>
                </a:solidFill>
                <a:latin typeface="Arial"/>
                <a:cs typeface="Arial"/>
              </a:rPr>
              <a:t>Group 2</a:t>
            </a:r>
            <a:r>
              <a:rPr lang="en-CA" dirty="0">
                <a:latin typeface="Arial"/>
                <a:cs typeface="Arial"/>
              </a:rPr>
              <a:t>- What are the benefits of getting a good night’s sleep? </a:t>
            </a:r>
          </a:p>
          <a:p>
            <a:pPr marL="0" indent="0" algn="l">
              <a:buNone/>
            </a:pPr>
            <a:endParaRPr lang="en-US" dirty="0">
              <a:latin typeface="Arial"/>
              <a:cs typeface="Arial"/>
            </a:endParaRPr>
          </a:p>
          <a:p>
            <a:pPr marL="0" indent="0" algn="l">
              <a:buNone/>
            </a:pPr>
            <a:r>
              <a:rPr lang="en-CA" dirty="0">
                <a:solidFill>
                  <a:srgbClr val="FF0000"/>
                </a:solidFill>
                <a:latin typeface="Arial"/>
                <a:cs typeface="Arial"/>
              </a:rPr>
              <a:t>Group 3</a:t>
            </a:r>
            <a:r>
              <a:rPr lang="en-CA" dirty="0">
                <a:latin typeface="Arial"/>
                <a:cs typeface="Arial"/>
              </a:rPr>
              <a:t>- What are the causes of poor sleep?</a:t>
            </a:r>
          </a:p>
          <a:p>
            <a:pPr marL="0" indent="0" algn="l">
              <a:buNone/>
            </a:pPr>
            <a:endParaRPr lang="en-CA" dirty="0">
              <a:latin typeface="Arial"/>
              <a:cs typeface="Arial"/>
            </a:endParaRPr>
          </a:p>
          <a:p>
            <a:pPr marL="0" indent="0" algn="l">
              <a:buNone/>
            </a:pPr>
            <a:r>
              <a:rPr lang="en-CA" dirty="0">
                <a:solidFill>
                  <a:srgbClr val="FF0000"/>
                </a:solidFill>
                <a:latin typeface="Arial"/>
                <a:cs typeface="Arial"/>
              </a:rPr>
              <a:t>Group 4</a:t>
            </a:r>
            <a:r>
              <a:rPr lang="en-CA" dirty="0">
                <a:latin typeface="Arial"/>
                <a:cs typeface="Arial"/>
              </a:rPr>
              <a:t>- What are some tips for getting a good night’s sleep?</a:t>
            </a:r>
          </a:p>
          <a:p>
            <a:pPr marL="0" indent="0" algn="l">
              <a:buNone/>
            </a:pPr>
            <a:endParaRPr lang="en-CA" dirty="0">
              <a:latin typeface="Arial"/>
              <a:cs typeface="Arial"/>
            </a:endParaRPr>
          </a:p>
          <a:p>
            <a:pPr marL="227965" indent="-227965"/>
            <a:endParaRPr lang="en-US" dirty="0"/>
          </a:p>
        </p:txBody>
      </p:sp>
    </p:spTree>
    <p:extLst>
      <p:ext uri="{BB962C8B-B14F-4D97-AF65-F5344CB8AC3E}">
        <p14:creationId xmlns:p14="http://schemas.microsoft.com/office/powerpoint/2010/main" val="294545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006345"/>
                </a:solidFill>
              </a:rPr>
              <a:t>How much sleep do you need?</a:t>
            </a:r>
          </a:p>
        </p:txBody>
      </p:sp>
      <p:sp>
        <p:nvSpPr>
          <p:cNvPr id="3" name="Content Placeholder 2"/>
          <p:cNvSpPr>
            <a:spLocks noGrp="1"/>
          </p:cNvSpPr>
          <p:nvPr>
            <p:ph idx="1"/>
          </p:nvPr>
        </p:nvSpPr>
        <p:spPr>
          <a:xfrm>
            <a:off x="2209800" y="2484934"/>
            <a:ext cx="7772400" cy="3114008"/>
          </a:xfrm>
        </p:spPr>
        <p:txBody>
          <a:bodyPr vert="horz" lIns="91440" tIns="45720" rIns="91440" bIns="45720" rtlCol="0" anchor="t">
            <a:normAutofit/>
          </a:bodyPr>
          <a:lstStyle/>
          <a:p>
            <a:pPr marL="227965" indent="-227965"/>
            <a:r>
              <a:rPr lang="en-CA" sz="3000" dirty="0">
                <a:latin typeface="Arial"/>
                <a:cs typeface="Arial"/>
              </a:rPr>
              <a:t>Sleep is very important for teens because the brain is beginning to mature</a:t>
            </a:r>
          </a:p>
          <a:p>
            <a:pPr marL="227965" indent="-227965"/>
            <a:endParaRPr lang="en-US" sz="3000" dirty="0">
              <a:latin typeface="Arial"/>
              <a:cs typeface="Arial"/>
            </a:endParaRPr>
          </a:p>
          <a:p>
            <a:pPr marL="227965" indent="-227965"/>
            <a:r>
              <a:rPr lang="en-CA" sz="3000" dirty="0">
                <a:latin typeface="Arial"/>
                <a:cs typeface="Arial"/>
              </a:rPr>
              <a:t>How much sleep do teens need ?</a:t>
            </a:r>
          </a:p>
          <a:p>
            <a:pPr marL="0" indent="0">
              <a:buNone/>
            </a:pPr>
            <a:r>
              <a:rPr lang="en-CA" sz="3000" dirty="0">
                <a:solidFill>
                  <a:srgbClr val="FF0000"/>
                </a:solidFill>
                <a:latin typeface="Arial"/>
                <a:cs typeface="Arial"/>
              </a:rPr>
              <a:t>    8-10 hours</a:t>
            </a:r>
          </a:p>
          <a:p>
            <a:pPr marL="0" indent="0">
              <a:buNone/>
            </a:pPr>
            <a:r>
              <a:rPr lang="en-CA" sz="3000" dirty="0">
                <a:solidFill>
                  <a:srgbClr val="FF0000"/>
                </a:solidFill>
                <a:latin typeface="Arial"/>
                <a:cs typeface="Arial"/>
              </a:rPr>
              <a:t>                            </a:t>
            </a:r>
            <a:r>
              <a:rPr lang="en-CA" dirty="0">
                <a:solidFill>
                  <a:srgbClr val="FF0000"/>
                </a:solidFill>
                <a:latin typeface="Arial"/>
                <a:cs typeface="Arial"/>
              </a:rPr>
              <a:t>                </a:t>
            </a:r>
            <a:endParaRPr lang="en-CA" dirty="0"/>
          </a:p>
        </p:txBody>
      </p:sp>
      <p:pic>
        <p:nvPicPr>
          <p:cNvPr id="1026" name="Picture 2" descr="Free illustrations of Traffic signs">
            <a:extLst>
              <a:ext uri="{FF2B5EF4-FFF2-40B4-BE49-F238E27FC236}">
                <a16:creationId xmlns:a16="http://schemas.microsoft.com/office/drawing/2014/main" id="{386F724E-905F-4F63-95CA-FBFB99438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4041938"/>
            <a:ext cx="2012623" cy="201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725" y="919299"/>
            <a:ext cx="9018563" cy="1026206"/>
          </a:xfrm>
        </p:spPr>
        <p:txBody>
          <a:bodyPr/>
          <a:lstStyle/>
          <a:p>
            <a:r>
              <a:rPr lang="en-CA">
                <a:solidFill>
                  <a:srgbClr val="006345"/>
                </a:solidFill>
              </a:rPr>
              <a:t>Not Getting Enough Sleep can:</a:t>
            </a:r>
            <a:endParaRPr lang="en-CA">
              <a:solidFill>
                <a:srgbClr val="006600"/>
              </a:solidFill>
            </a:endParaRPr>
          </a:p>
        </p:txBody>
      </p:sp>
      <p:sp>
        <p:nvSpPr>
          <p:cNvPr id="3" name="Content Placeholder 2"/>
          <p:cNvSpPr>
            <a:spLocks noGrp="1"/>
          </p:cNvSpPr>
          <p:nvPr>
            <p:ph idx="1"/>
          </p:nvPr>
        </p:nvSpPr>
        <p:spPr>
          <a:xfrm>
            <a:off x="2673564" y="1898593"/>
            <a:ext cx="7688138" cy="4391744"/>
          </a:xfrm>
        </p:spPr>
        <p:txBody>
          <a:bodyPr vert="horz" lIns="91440" tIns="45720" rIns="91440" bIns="45720" rtlCol="0" anchor="t">
            <a:normAutofit/>
          </a:bodyPr>
          <a:lstStyle/>
          <a:p>
            <a:pPr marL="227965" indent="-227965" algn="l">
              <a:lnSpc>
                <a:spcPct val="150000"/>
              </a:lnSpc>
              <a:buFont typeface="Arial" panose="05000000000000000000" pitchFamily="2" charset="2"/>
              <a:buChar char="•"/>
            </a:pPr>
            <a:r>
              <a:rPr lang="en-CA" sz="2200" dirty="0">
                <a:latin typeface="Arial"/>
                <a:cs typeface="Arial"/>
              </a:rPr>
              <a:t> Affect your mood (anxiety/depression)</a:t>
            </a:r>
            <a:endParaRPr lang="en-US" dirty="0">
              <a:latin typeface="Arial"/>
              <a:cs typeface="Arial"/>
            </a:endParaRPr>
          </a:p>
          <a:p>
            <a:pPr marL="227965" indent="-227965" algn="l">
              <a:lnSpc>
                <a:spcPct val="150000"/>
              </a:lnSpc>
            </a:pPr>
            <a:r>
              <a:rPr lang="en-CA" sz="2200" dirty="0">
                <a:latin typeface="Arial"/>
                <a:cs typeface="Arial"/>
              </a:rPr>
              <a:t> Make it more challenging to manage stress</a:t>
            </a:r>
          </a:p>
          <a:p>
            <a:pPr marL="227965" indent="-227965" algn="l">
              <a:lnSpc>
                <a:spcPct val="150000"/>
              </a:lnSpc>
              <a:buFont typeface="Arial" panose="05000000000000000000" pitchFamily="2" charset="2"/>
              <a:buChar char="•"/>
            </a:pPr>
            <a:r>
              <a:rPr lang="en-CA" sz="2200" dirty="0">
                <a:latin typeface="Arial"/>
                <a:cs typeface="Arial"/>
              </a:rPr>
              <a:t> Decrease energy levels </a:t>
            </a:r>
            <a:endParaRPr lang="en-CA" sz="2200" dirty="0"/>
          </a:p>
          <a:p>
            <a:pPr marL="227965" indent="-227965" algn="l">
              <a:lnSpc>
                <a:spcPct val="150000"/>
              </a:lnSpc>
              <a:buFont typeface="Arial" panose="05000000000000000000" pitchFamily="2" charset="2"/>
              <a:buChar char="•"/>
            </a:pPr>
            <a:r>
              <a:rPr lang="en-CA" sz="2200" dirty="0">
                <a:latin typeface="Arial"/>
                <a:cs typeface="Arial"/>
              </a:rPr>
              <a:t> Affect concentration, memory and focus</a:t>
            </a:r>
          </a:p>
          <a:p>
            <a:pPr marL="227965" indent="-227965" algn="l">
              <a:lnSpc>
                <a:spcPct val="150000"/>
              </a:lnSpc>
              <a:buFont typeface="Arial" panose="05000000000000000000" pitchFamily="2" charset="2"/>
              <a:buChar char="•"/>
            </a:pPr>
            <a:r>
              <a:rPr lang="en-CA" sz="2200" dirty="0">
                <a:latin typeface="Arial"/>
                <a:cs typeface="Arial"/>
              </a:rPr>
              <a:t> Increase risk for accidents and injuries</a:t>
            </a:r>
          </a:p>
          <a:p>
            <a:pPr marL="0" indent="0" algn="l">
              <a:lnSpc>
                <a:spcPct val="150000"/>
              </a:lnSpc>
              <a:buNone/>
            </a:pPr>
            <a:r>
              <a:rPr lang="en-CA" sz="2200" dirty="0">
                <a:latin typeface="Arial"/>
                <a:cs typeface="Arial"/>
              </a:rPr>
              <a:t>      → Slower reaction time and poor decision making</a:t>
            </a:r>
          </a:p>
          <a:p>
            <a:pPr marL="227965" indent="-227965" algn="l">
              <a:lnSpc>
                <a:spcPct val="150000"/>
              </a:lnSpc>
              <a:buFont typeface="Arial" panose="05000000000000000000" pitchFamily="2" charset="2"/>
              <a:buChar char="•"/>
            </a:pPr>
            <a:r>
              <a:rPr lang="en-CA" sz="2200" dirty="0">
                <a:latin typeface="Arial"/>
                <a:cs typeface="Arial"/>
              </a:rPr>
              <a:t> Increase risk for illness and long-term health problems</a:t>
            </a:r>
          </a:p>
          <a:p>
            <a:pPr marL="0" indent="0" algn="l">
              <a:buNone/>
            </a:pPr>
            <a:endParaRPr lang="en-CA" sz="2400" dirty="0"/>
          </a:p>
        </p:txBody>
      </p:sp>
    </p:spTree>
    <p:extLst>
      <p:ext uri="{BB962C8B-B14F-4D97-AF65-F5344CB8AC3E}">
        <p14:creationId xmlns:p14="http://schemas.microsoft.com/office/powerpoint/2010/main" val="29807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351314" y="996043"/>
            <a:ext cx="7772400" cy="858416"/>
          </a:xfrm>
        </p:spPr>
        <p:txBody>
          <a:bodyPr>
            <a:normAutofit fontScale="90000"/>
          </a:bodyPr>
          <a:lstStyle/>
          <a:p>
            <a:r>
              <a:rPr lang="en-US" altLang="en-US" sz="4000">
                <a:solidFill>
                  <a:srgbClr val="006345"/>
                </a:solidFill>
                <a:sym typeface="Arial" panose="020B0604020202020204" pitchFamily="34" charset="0"/>
              </a:rPr>
              <a:t>Benefits Of Getting Enough Sleep</a:t>
            </a:r>
            <a:endParaRPr lang="en-CA" altLang="en-US" sz="4000">
              <a:solidFill>
                <a:srgbClr val="006345"/>
              </a:solidFill>
            </a:endParaRPr>
          </a:p>
        </p:txBody>
      </p:sp>
      <p:sp>
        <p:nvSpPr>
          <p:cNvPr id="5" name="Subtitle 3"/>
          <p:cNvSpPr>
            <a:spLocks noGrp="1"/>
          </p:cNvSpPr>
          <p:nvPr>
            <p:ph idx="1"/>
          </p:nvPr>
        </p:nvSpPr>
        <p:spPr>
          <a:xfrm>
            <a:off x="2392135" y="1909634"/>
            <a:ext cx="7772399" cy="4509120"/>
          </a:xfrm>
        </p:spPr>
        <p:txBody>
          <a:bodyPr/>
          <a:lstStyle/>
          <a:p>
            <a:pPr marL="425419" indent="-285730" algn="l">
              <a:lnSpc>
                <a:spcPct val="150000"/>
              </a:lnSpc>
              <a:spcBef>
                <a:spcPts val="0"/>
              </a:spcBef>
              <a:buClr>
                <a:srgbClr val="000000"/>
              </a:buClr>
              <a:buSzPct val="100000"/>
              <a:buFont typeface="Wingdings" panose="05000000000000000000" pitchFamily="2" charset="2"/>
              <a:buChar char="ü"/>
              <a:defRPr/>
            </a:pPr>
            <a:r>
              <a:rPr lang="en" sz="2400">
                <a:solidFill>
                  <a:srgbClr val="000000"/>
                </a:solidFill>
                <a:cs typeface="Arial"/>
                <a:sym typeface="Arial"/>
              </a:rPr>
              <a:t>Better mood (happier)</a:t>
            </a:r>
          </a:p>
          <a:p>
            <a:pPr marL="425419" indent="-285730" algn="l">
              <a:lnSpc>
                <a:spcPct val="150000"/>
              </a:lnSpc>
              <a:spcBef>
                <a:spcPts val="0"/>
              </a:spcBef>
              <a:buClr>
                <a:srgbClr val="000000"/>
              </a:buClr>
              <a:buSzPct val="100000"/>
              <a:buFont typeface="Wingdings" panose="05000000000000000000" pitchFamily="2" charset="2"/>
              <a:buChar char="ü"/>
              <a:defRPr/>
            </a:pPr>
            <a:r>
              <a:rPr lang="en-US" sz="2400">
                <a:solidFill>
                  <a:srgbClr val="000000"/>
                </a:solidFill>
                <a:cs typeface="Arial"/>
                <a:sym typeface="Arial"/>
              </a:rPr>
              <a:t>Able to cope better with stress</a:t>
            </a:r>
          </a:p>
          <a:p>
            <a:pPr marL="425419" indent="-285730" algn="l">
              <a:lnSpc>
                <a:spcPct val="150000"/>
              </a:lnSpc>
              <a:spcBef>
                <a:spcPts val="0"/>
              </a:spcBef>
              <a:buClr>
                <a:srgbClr val="000000"/>
              </a:buClr>
              <a:buSzPct val="100000"/>
              <a:buFont typeface="Wingdings" panose="05000000000000000000" pitchFamily="2" charset="2"/>
              <a:buChar char="ü"/>
              <a:defRPr/>
            </a:pPr>
            <a:r>
              <a:rPr lang="en" sz="2400">
                <a:solidFill>
                  <a:srgbClr val="000000"/>
                </a:solidFill>
                <a:cs typeface="Arial"/>
                <a:sym typeface="Arial"/>
              </a:rPr>
              <a:t>Increase energy</a:t>
            </a:r>
          </a:p>
          <a:p>
            <a:pPr marL="457167" indent="-317476" algn="l">
              <a:lnSpc>
                <a:spcPct val="150000"/>
              </a:lnSpc>
              <a:spcBef>
                <a:spcPts val="0"/>
              </a:spcBef>
              <a:buClr>
                <a:srgbClr val="000000"/>
              </a:buClr>
              <a:buSzPct val="100000"/>
              <a:buFont typeface="Wingdings" panose="05000000000000000000" pitchFamily="2" charset="2"/>
              <a:buChar char="ü"/>
              <a:defRPr/>
            </a:pPr>
            <a:r>
              <a:rPr lang="en-US" sz="2400">
                <a:solidFill>
                  <a:srgbClr val="000000"/>
                </a:solidFill>
                <a:cs typeface="Arial"/>
                <a:sym typeface="Arial"/>
              </a:rPr>
              <a:t>More alert, better </a:t>
            </a:r>
            <a:r>
              <a:rPr lang="en" sz="2400">
                <a:solidFill>
                  <a:srgbClr val="000000"/>
                </a:solidFill>
                <a:cs typeface="Arial"/>
                <a:sym typeface="Arial"/>
              </a:rPr>
              <a:t>focus, concentration, and memory</a:t>
            </a:r>
          </a:p>
          <a:p>
            <a:pPr marL="457167" indent="-317476" algn="l">
              <a:lnSpc>
                <a:spcPct val="150000"/>
              </a:lnSpc>
              <a:spcBef>
                <a:spcPts val="0"/>
              </a:spcBef>
              <a:buClr>
                <a:srgbClr val="000000"/>
              </a:buClr>
              <a:buSzPct val="100000"/>
              <a:buFont typeface="Wingdings" panose="05000000000000000000" pitchFamily="2" charset="2"/>
              <a:buChar char="ü"/>
              <a:defRPr/>
            </a:pPr>
            <a:r>
              <a:rPr lang="en" sz="2400">
                <a:solidFill>
                  <a:srgbClr val="000000"/>
                </a:solidFill>
                <a:cs typeface="Arial"/>
                <a:sym typeface="Arial"/>
              </a:rPr>
              <a:t>More productive and efficient</a:t>
            </a:r>
          </a:p>
          <a:p>
            <a:pPr marL="457167" indent="-317476" algn="l">
              <a:lnSpc>
                <a:spcPct val="150000"/>
              </a:lnSpc>
              <a:spcBef>
                <a:spcPts val="0"/>
              </a:spcBef>
              <a:buClr>
                <a:srgbClr val="000000"/>
              </a:buClr>
              <a:buSzPct val="100000"/>
              <a:buFont typeface="Wingdings" panose="05000000000000000000" pitchFamily="2" charset="2"/>
              <a:buChar char="ü"/>
              <a:defRPr/>
            </a:pPr>
            <a:r>
              <a:rPr lang="en" sz="2400">
                <a:solidFill>
                  <a:srgbClr val="000000"/>
                </a:solidFill>
                <a:cs typeface="Arial"/>
                <a:sym typeface="Arial"/>
              </a:rPr>
              <a:t>Fewer accidents and injuries</a:t>
            </a:r>
          </a:p>
          <a:p>
            <a:pPr marL="457167" indent="-317476" algn="l">
              <a:lnSpc>
                <a:spcPct val="150000"/>
              </a:lnSpc>
              <a:spcBef>
                <a:spcPts val="0"/>
              </a:spcBef>
              <a:buClr>
                <a:srgbClr val="000000"/>
              </a:buClr>
              <a:buSzPct val="100000"/>
              <a:buFont typeface="Wingdings" panose="05000000000000000000" pitchFamily="2" charset="2"/>
              <a:buChar char="ü"/>
              <a:defRPr/>
            </a:pPr>
            <a:r>
              <a:rPr lang="en" sz="2400">
                <a:solidFill>
                  <a:srgbClr val="000000"/>
                </a:solidFill>
                <a:cs typeface="Arial"/>
                <a:sym typeface="Arial"/>
              </a:rPr>
              <a:t>Decreased risk for illnesses &amp; health problems</a:t>
            </a:r>
          </a:p>
          <a:p>
            <a:pPr marL="139691" indent="0" algn="l">
              <a:lnSpc>
                <a:spcPct val="150000"/>
              </a:lnSpc>
              <a:spcBef>
                <a:spcPts val="0"/>
              </a:spcBef>
              <a:buClr>
                <a:srgbClr val="000000"/>
              </a:buClr>
              <a:buSzPct val="100000"/>
              <a:buNone/>
              <a:defRPr/>
            </a:pPr>
            <a:endParaRPr lang="en" sz="2000">
              <a:solidFill>
                <a:srgbClr val="000000"/>
              </a:solidFill>
              <a:cs typeface="Arial"/>
              <a:sym typeface="Arial"/>
            </a:endParaRPr>
          </a:p>
        </p:txBody>
      </p:sp>
    </p:spTree>
    <p:extLst>
      <p:ext uri="{BB962C8B-B14F-4D97-AF65-F5344CB8AC3E}">
        <p14:creationId xmlns:p14="http://schemas.microsoft.com/office/powerpoint/2010/main" val="10133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75520" y="764704"/>
            <a:ext cx="8420472" cy="1152128"/>
          </a:xfrm>
        </p:spPr>
        <p:txBody>
          <a:bodyPr/>
          <a:lstStyle/>
          <a:p>
            <a:r>
              <a:rPr lang="en-CA" altLang="en-US" sz="4000">
                <a:solidFill>
                  <a:srgbClr val="006345"/>
                </a:solidFill>
              </a:rPr>
              <a:t>What Causes Poor Sleep?</a:t>
            </a:r>
            <a:endParaRPr lang="en-US" altLang="en-US" sz="4000">
              <a:solidFill>
                <a:srgbClr val="006345"/>
              </a:solidFill>
            </a:endParaRPr>
          </a:p>
        </p:txBody>
      </p:sp>
      <p:sp>
        <p:nvSpPr>
          <p:cNvPr id="5" name="Content Placeholder 2"/>
          <p:cNvSpPr>
            <a:spLocks noGrp="1"/>
          </p:cNvSpPr>
          <p:nvPr>
            <p:ph idx="1"/>
          </p:nvPr>
        </p:nvSpPr>
        <p:spPr>
          <a:xfrm>
            <a:off x="2509232" y="3442638"/>
            <a:ext cx="6553433" cy="2244231"/>
          </a:xfrm>
        </p:spPr>
        <p:txBody>
          <a:bodyPr vert="horz" lIns="91440" tIns="45720" rIns="91440" bIns="45720" rtlCol="0" anchor="t">
            <a:normAutofit/>
          </a:bodyPr>
          <a:lstStyle/>
          <a:p>
            <a:pPr marL="0" indent="0" algn="l">
              <a:buNone/>
              <a:defRPr/>
            </a:pPr>
            <a:r>
              <a:rPr lang="en-CA" altLang="en-US" sz="2400"/>
              <a:t>                            </a:t>
            </a:r>
            <a:endParaRPr lang="en-CA" altLang="en-US" sz="1200"/>
          </a:p>
          <a:p>
            <a:pPr marL="0" indent="0">
              <a:buNone/>
              <a:defRPr/>
            </a:pPr>
            <a:endParaRPr lang="en-CA" altLang="en-US" sz="2400"/>
          </a:p>
          <a:p>
            <a:pPr marL="227965" indent="-227965">
              <a:defRPr/>
            </a:pPr>
            <a:endParaRPr lang="en-CA" altLang="en-US" sz="2400"/>
          </a:p>
          <a:p>
            <a:endParaRPr lang="en-US" sz="1400"/>
          </a:p>
          <a:p>
            <a:pPr marL="0" indent="0">
              <a:buNone/>
              <a:defRPr/>
            </a:pPr>
            <a:endParaRPr lang="en-US" sz="1400"/>
          </a:p>
          <a:p>
            <a:endParaRPr lang="en-US" sz="1400"/>
          </a:p>
          <a:p>
            <a:endParaRPr lang="en-US" sz="1400"/>
          </a:p>
          <a:p>
            <a:pPr marL="0" indent="0">
              <a:buNone/>
              <a:defRPr/>
            </a:pPr>
            <a:endParaRPr lang="en-US" altLang="en-US" sz="2000"/>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1F0331A0-AB41-4593-8C1D-553E02D6844C}"/>
                  </a:ext>
                </a:extLst>
              </p14:cNvPr>
              <p14:cNvContentPartPr/>
              <p14:nvPr/>
            </p14:nvContentPartPr>
            <p14:xfrm>
              <a:off x="-1027637" y="2379546"/>
              <a:ext cx="360" cy="360"/>
            </p14:xfrm>
          </p:contentPart>
        </mc:Choice>
        <mc:Fallback xmlns="">
          <p:pic>
            <p:nvPicPr>
              <p:cNvPr id="12" name="Ink 11">
                <a:extLst>
                  <a:ext uri="{FF2B5EF4-FFF2-40B4-BE49-F238E27FC236}">
                    <a16:creationId xmlns:a16="http://schemas.microsoft.com/office/drawing/2014/main" id="{1F0331A0-AB41-4593-8C1D-553E02D6844C}"/>
                  </a:ext>
                </a:extLst>
              </p:cNvPr>
              <p:cNvPicPr/>
              <p:nvPr/>
            </p:nvPicPr>
            <p:blipFill>
              <a:blip r:embed="rId4"/>
              <a:stretch>
                <a:fillRect/>
              </a:stretch>
            </p:blipFill>
            <p:spPr>
              <a:xfrm>
                <a:off x="-1045637" y="23615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F943FF09-7F3C-469F-91A5-79A0DE1DA641}"/>
                  </a:ext>
                </a:extLst>
              </p14:cNvPr>
              <p14:cNvContentPartPr/>
              <p14:nvPr/>
            </p14:nvContentPartPr>
            <p14:xfrm>
              <a:off x="-2668157" y="700866"/>
              <a:ext cx="360" cy="360"/>
            </p14:xfrm>
          </p:contentPart>
        </mc:Choice>
        <mc:Fallback xmlns="">
          <p:pic>
            <p:nvPicPr>
              <p:cNvPr id="13" name="Ink 12">
                <a:extLst>
                  <a:ext uri="{FF2B5EF4-FFF2-40B4-BE49-F238E27FC236}">
                    <a16:creationId xmlns:a16="http://schemas.microsoft.com/office/drawing/2014/main" id="{F943FF09-7F3C-469F-91A5-79A0DE1DA641}"/>
                  </a:ext>
                </a:extLst>
              </p:cNvPr>
              <p:cNvPicPr/>
              <p:nvPr/>
            </p:nvPicPr>
            <p:blipFill>
              <a:blip r:embed="rId4"/>
              <a:stretch>
                <a:fillRect/>
              </a:stretch>
            </p:blipFill>
            <p:spPr>
              <a:xfrm>
                <a:off x="-2686157" y="682866"/>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F7F131A5-0ABF-4396-A8FE-499ADC85E129}"/>
                  </a:ext>
                </a:extLst>
              </p14:cNvPr>
              <p14:cNvContentPartPr/>
              <p14:nvPr/>
            </p14:nvContentPartPr>
            <p14:xfrm>
              <a:off x="8037283" y="4922587"/>
              <a:ext cx="360" cy="360"/>
            </p14:xfrm>
          </p:contentPart>
        </mc:Choice>
        <mc:Fallback xmlns="">
          <p:pic>
            <p:nvPicPr>
              <p:cNvPr id="15" name="Ink 14">
                <a:extLst>
                  <a:ext uri="{FF2B5EF4-FFF2-40B4-BE49-F238E27FC236}">
                    <a16:creationId xmlns:a16="http://schemas.microsoft.com/office/drawing/2014/main" id="{F7F131A5-0ABF-4396-A8FE-499ADC85E129}"/>
                  </a:ext>
                </a:extLst>
              </p:cNvPr>
              <p:cNvPicPr/>
              <p:nvPr/>
            </p:nvPicPr>
            <p:blipFill>
              <a:blip r:embed="rId7"/>
              <a:stretch>
                <a:fillRect/>
              </a:stretch>
            </p:blipFill>
            <p:spPr>
              <a:xfrm>
                <a:off x="8019283" y="49045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94B37490-7099-4102-8090-C1911F38887D}"/>
                  </a:ext>
                </a:extLst>
              </p14:cNvPr>
              <p14:cNvContentPartPr/>
              <p14:nvPr/>
            </p14:nvContentPartPr>
            <p14:xfrm>
              <a:off x="13267123" y="3382146"/>
              <a:ext cx="7200" cy="221040"/>
            </p14:xfrm>
          </p:contentPart>
        </mc:Choice>
        <mc:Fallback xmlns="">
          <p:pic>
            <p:nvPicPr>
              <p:cNvPr id="16" name="Ink 15">
                <a:extLst>
                  <a:ext uri="{FF2B5EF4-FFF2-40B4-BE49-F238E27FC236}">
                    <a16:creationId xmlns:a16="http://schemas.microsoft.com/office/drawing/2014/main" id="{94B37490-7099-4102-8090-C1911F38887D}"/>
                  </a:ext>
                </a:extLst>
              </p:cNvPr>
              <p:cNvPicPr/>
              <p:nvPr/>
            </p:nvPicPr>
            <p:blipFill>
              <a:blip r:embed="rId9"/>
              <a:stretch>
                <a:fillRect/>
              </a:stretch>
            </p:blipFill>
            <p:spPr>
              <a:xfrm>
                <a:off x="13257649" y="3373146"/>
                <a:ext cx="25768" cy="238680"/>
              </a:xfrm>
              <a:prstGeom prst="rect">
                <a:avLst/>
              </a:prstGeom>
            </p:spPr>
          </p:pic>
        </mc:Fallback>
      </mc:AlternateContent>
      <p:sp>
        <p:nvSpPr>
          <p:cNvPr id="17" name="TextBox 16">
            <a:extLst>
              <a:ext uri="{FF2B5EF4-FFF2-40B4-BE49-F238E27FC236}">
                <a16:creationId xmlns:a16="http://schemas.microsoft.com/office/drawing/2014/main" id="{EA85D781-C4CC-23AC-142E-7B307B13DC34}"/>
              </a:ext>
            </a:extLst>
          </p:cNvPr>
          <p:cNvSpPr txBox="1"/>
          <p:nvPr/>
        </p:nvSpPr>
        <p:spPr>
          <a:xfrm>
            <a:off x="1283677" y="3240817"/>
            <a:ext cx="8025618" cy="369332"/>
          </a:xfrm>
          <a:prstGeom prst="rect">
            <a:avLst/>
          </a:prstGeom>
          <a:noFill/>
        </p:spPr>
        <p:txBody>
          <a:bodyPr wrap="square">
            <a:spAutoFit/>
          </a:bodyPr>
          <a:lstStyle/>
          <a:p>
            <a:endParaRPr lang="en-US"/>
          </a:p>
        </p:txBody>
      </p:sp>
      <p:sp>
        <p:nvSpPr>
          <p:cNvPr id="19" name="TextBox 18">
            <a:extLst>
              <a:ext uri="{FF2B5EF4-FFF2-40B4-BE49-F238E27FC236}">
                <a16:creationId xmlns:a16="http://schemas.microsoft.com/office/drawing/2014/main" id="{B6802E3F-9910-34F5-9ABD-B699FE390EB9}"/>
              </a:ext>
            </a:extLst>
          </p:cNvPr>
          <p:cNvSpPr txBox="1"/>
          <p:nvPr/>
        </p:nvSpPr>
        <p:spPr>
          <a:xfrm>
            <a:off x="1283677" y="3240817"/>
            <a:ext cx="8025618" cy="369332"/>
          </a:xfrm>
          <a:prstGeom prst="rect">
            <a:avLst/>
          </a:prstGeom>
          <a:noFill/>
        </p:spPr>
        <p:txBody>
          <a:bodyPr wrap="square">
            <a:spAutoFit/>
          </a:bodyPr>
          <a:lstStyle/>
          <a:p>
            <a:endParaRPr lang="en-US"/>
          </a:p>
        </p:txBody>
      </p:sp>
      <p:pic>
        <p:nvPicPr>
          <p:cNvPr id="2" name="Picture 2" descr="two gray pillow on bed near vine plant and table lamp inside room">
            <a:extLst>
              <a:ext uri="{FF2B5EF4-FFF2-40B4-BE49-F238E27FC236}">
                <a16:creationId xmlns:a16="http://schemas.microsoft.com/office/drawing/2014/main" id="{AE9C839B-8225-0ACF-D589-9A8964402D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617" y="1916832"/>
            <a:ext cx="5322277" cy="399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3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902CA8C-FB87-6269-4DFB-952008CF7510}"/>
              </a:ext>
            </a:extLst>
          </p:cNvPr>
          <p:cNvSpPr/>
          <p:nvPr/>
        </p:nvSpPr>
        <p:spPr>
          <a:xfrm>
            <a:off x="4968088" y="2579662"/>
            <a:ext cx="1852765" cy="177586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900" b="1" i="0" u="none" strike="noStrike" kern="1200" cap="none" spc="0" normalizeH="0" baseline="0" noProof="0" dirty="0">
                <a:ln>
                  <a:noFill/>
                </a:ln>
                <a:solidFill>
                  <a:prstClr val="black"/>
                </a:solidFill>
                <a:effectLst/>
                <a:uLnTx/>
                <a:uFillTx/>
                <a:latin typeface="Calibri" panose="020F0502020204030204"/>
                <a:ea typeface="+mn-ea"/>
                <a:cs typeface="+mn-cs"/>
              </a:rPr>
              <a:t>Sleep</a:t>
            </a:r>
            <a:endParaRPr kumimoji="0" lang="en-US" sz="3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4D94012-F210-1FBA-1587-A3C6E5A71E31}"/>
              </a:ext>
            </a:extLst>
          </p:cNvPr>
          <p:cNvSpPr/>
          <p:nvPr/>
        </p:nvSpPr>
        <p:spPr>
          <a:xfrm>
            <a:off x="9038024" y="2579663"/>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Calibri" panose="020F0502020204030204"/>
                <a:ea typeface="+mn-ea"/>
                <a:cs typeface="+mn-cs"/>
              </a:rPr>
              <a:t>Sleep Environment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187C86B-3923-2419-1D02-628A06F93766}"/>
              </a:ext>
            </a:extLst>
          </p:cNvPr>
          <p:cNvPicPr>
            <a:picLocks noChangeAspect="1"/>
          </p:cNvPicPr>
          <p:nvPr/>
        </p:nvPicPr>
        <p:blipFill>
          <a:blip r:embed="rId3"/>
          <a:stretch>
            <a:fillRect/>
          </a:stretch>
        </p:blipFill>
        <p:spPr>
          <a:xfrm>
            <a:off x="3013843" y="620428"/>
            <a:ext cx="1816765" cy="1450974"/>
          </a:xfrm>
          <a:prstGeom prst="rect">
            <a:avLst/>
          </a:prstGeom>
          <a:ln w="25400">
            <a:solidFill>
              <a:schemeClr val="accent1">
                <a:shade val="50000"/>
              </a:schemeClr>
            </a:solidFill>
          </a:ln>
        </p:spPr>
      </p:pic>
      <p:sp>
        <p:nvSpPr>
          <p:cNvPr id="15" name="Rectangle 14">
            <a:extLst>
              <a:ext uri="{FF2B5EF4-FFF2-40B4-BE49-F238E27FC236}">
                <a16:creationId xmlns:a16="http://schemas.microsoft.com/office/drawing/2014/main" id="{6782FF76-50FB-E2E5-7FCA-A28FC4AC1A1C}"/>
              </a:ext>
            </a:extLst>
          </p:cNvPr>
          <p:cNvSpPr/>
          <p:nvPr/>
        </p:nvSpPr>
        <p:spPr>
          <a:xfrm>
            <a:off x="771815" y="1838576"/>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Calibri" panose="020F0502020204030204"/>
                <a:ea typeface="+mn-ea"/>
                <a:cs typeface="+mn-cs"/>
              </a:rPr>
              <a:t>Phones &amp; Tech Devices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407CC54-E37A-780B-0595-FB607F5B5DCE}"/>
              </a:ext>
            </a:extLst>
          </p:cNvPr>
          <p:cNvSpPr/>
          <p:nvPr/>
        </p:nvSpPr>
        <p:spPr>
          <a:xfrm>
            <a:off x="5448053" y="189840"/>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Sleep Routine</a:t>
            </a:r>
          </a:p>
        </p:txBody>
      </p:sp>
      <p:sp>
        <p:nvSpPr>
          <p:cNvPr id="22" name="Rectangle 21">
            <a:extLst>
              <a:ext uri="{FF2B5EF4-FFF2-40B4-BE49-F238E27FC236}">
                <a16:creationId xmlns:a16="http://schemas.microsoft.com/office/drawing/2014/main" id="{4942A238-7190-8FB1-5014-0F0C8BCE9204}"/>
              </a:ext>
            </a:extLst>
          </p:cNvPr>
          <p:cNvSpPr/>
          <p:nvPr/>
        </p:nvSpPr>
        <p:spPr>
          <a:xfrm>
            <a:off x="3373902" y="5162918"/>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Stress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060688-353A-EA0F-33C4-9028AEB1C710}"/>
              </a:ext>
            </a:extLst>
          </p:cNvPr>
          <p:cNvSpPr/>
          <p:nvPr/>
        </p:nvSpPr>
        <p:spPr>
          <a:xfrm>
            <a:off x="8632541" y="4540575"/>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Calibri" panose="020F0502020204030204"/>
                <a:ea typeface="+mn-ea"/>
                <a:cs typeface="+mn-cs"/>
              </a:rPr>
              <a:t>Napping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Calibri" panose="020F0502020204030204"/>
                <a:ea typeface="+mn-ea"/>
                <a:cs typeface="+mn-cs"/>
              </a:rPr>
              <a:t>(&gt; 30 mins)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E0806E6-DBD1-A38D-AF48-8DE22F704C1C}"/>
              </a:ext>
            </a:extLst>
          </p:cNvPr>
          <p:cNvSpPr/>
          <p:nvPr/>
        </p:nvSpPr>
        <p:spPr>
          <a:xfrm>
            <a:off x="6138204" y="5070361"/>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Calibri" panose="020F0502020204030204"/>
                <a:ea typeface="+mn-ea"/>
                <a:cs typeface="+mn-cs"/>
              </a:rPr>
              <a:t>Health &amp; Illness</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5A92923A-AC32-5DE1-900F-D7F73E3E8E94}"/>
              </a:ext>
            </a:extLst>
          </p:cNvPr>
          <p:cNvSpPr/>
          <p:nvPr/>
        </p:nvSpPr>
        <p:spPr>
          <a:xfrm>
            <a:off x="1057111" y="3892914"/>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Large Meal Before Bed</a:t>
            </a:r>
          </a:p>
        </p:txBody>
      </p:sp>
      <p:sp>
        <p:nvSpPr>
          <p:cNvPr id="33" name="Arrow: Up 32">
            <a:extLst>
              <a:ext uri="{FF2B5EF4-FFF2-40B4-BE49-F238E27FC236}">
                <a16:creationId xmlns:a16="http://schemas.microsoft.com/office/drawing/2014/main" id="{90B7A36D-73B4-B53C-3267-BF73B6BB7002}"/>
              </a:ext>
            </a:extLst>
          </p:cNvPr>
          <p:cNvSpPr/>
          <p:nvPr/>
        </p:nvSpPr>
        <p:spPr>
          <a:xfrm rot="7571135">
            <a:off x="4567943" y="2089800"/>
            <a:ext cx="342185" cy="900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33">
            <a:extLst>
              <a:ext uri="{FF2B5EF4-FFF2-40B4-BE49-F238E27FC236}">
                <a16:creationId xmlns:a16="http://schemas.microsoft.com/office/drawing/2014/main" id="{6B19CA7E-0788-DC4C-50A8-217D3AEAA815}"/>
              </a:ext>
            </a:extLst>
          </p:cNvPr>
          <p:cNvSpPr/>
          <p:nvPr/>
        </p:nvSpPr>
        <p:spPr>
          <a:xfrm rot="5867208">
            <a:off x="3591972" y="2036272"/>
            <a:ext cx="342185" cy="1896588"/>
          </a:xfrm>
          <a:prstGeom prst="upArrow">
            <a:avLst>
              <a:gd name="adj1" fmla="val 5597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F7A99C8B-6788-5BF8-B2B7-56D9D9C8775B}"/>
              </a:ext>
            </a:extLst>
          </p:cNvPr>
          <p:cNvSpPr/>
          <p:nvPr/>
        </p:nvSpPr>
        <p:spPr>
          <a:xfrm rot="2413099">
            <a:off x="4648161" y="4090306"/>
            <a:ext cx="342185" cy="900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2C50DFDE-1752-30C3-1F66-8569F53C405E}"/>
              </a:ext>
            </a:extLst>
          </p:cNvPr>
          <p:cNvSpPr/>
          <p:nvPr/>
        </p:nvSpPr>
        <p:spPr>
          <a:xfrm rot="4511406">
            <a:off x="3729843" y="3050717"/>
            <a:ext cx="320300" cy="1831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p 36">
            <a:extLst>
              <a:ext uri="{FF2B5EF4-FFF2-40B4-BE49-F238E27FC236}">
                <a16:creationId xmlns:a16="http://schemas.microsoft.com/office/drawing/2014/main" id="{85238DEE-B2B2-7DC2-36AA-2D97D22A1113}"/>
              </a:ext>
            </a:extLst>
          </p:cNvPr>
          <p:cNvSpPr/>
          <p:nvPr/>
        </p:nvSpPr>
        <p:spPr>
          <a:xfrm rot="11056483">
            <a:off x="5955567" y="1755785"/>
            <a:ext cx="339955" cy="7562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Up 37">
            <a:extLst>
              <a:ext uri="{FF2B5EF4-FFF2-40B4-BE49-F238E27FC236}">
                <a16:creationId xmlns:a16="http://schemas.microsoft.com/office/drawing/2014/main" id="{FBE6326C-25B4-5005-5C51-4A143BE7A9AB}"/>
              </a:ext>
            </a:extLst>
          </p:cNvPr>
          <p:cNvSpPr/>
          <p:nvPr/>
        </p:nvSpPr>
        <p:spPr>
          <a:xfrm rot="14386537">
            <a:off x="7083882" y="1896131"/>
            <a:ext cx="349431" cy="11594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Up 38">
            <a:extLst>
              <a:ext uri="{FF2B5EF4-FFF2-40B4-BE49-F238E27FC236}">
                <a16:creationId xmlns:a16="http://schemas.microsoft.com/office/drawing/2014/main" id="{431C512B-F991-13D5-EAC5-29FF121F5BCF}"/>
              </a:ext>
            </a:extLst>
          </p:cNvPr>
          <p:cNvSpPr/>
          <p:nvPr/>
        </p:nvSpPr>
        <p:spPr>
          <a:xfrm rot="19167907">
            <a:off x="6675969" y="4102571"/>
            <a:ext cx="342185" cy="900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p 39">
            <a:extLst>
              <a:ext uri="{FF2B5EF4-FFF2-40B4-BE49-F238E27FC236}">
                <a16:creationId xmlns:a16="http://schemas.microsoft.com/office/drawing/2014/main" id="{FDFDFA4E-317F-27E7-5F1F-36A2E8897535}"/>
              </a:ext>
            </a:extLst>
          </p:cNvPr>
          <p:cNvSpPr/>
          <p:nvPr/>
        </p:nvSpPr>
        <p:spPr>
          <a:xfrm rot="16200000">
            <a:off x="7714322" y="2344897"/>
            <a:ext cx="342185" cy="1896588"/>
          </a:xfrm>
          <a:prstGeom prst="upArrow">
            <a:avLst>
              <a:gd name="adj1" fmla="val 5597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Up 40">
            <a:extLst>
              <a:ext uri="{FF2B5EF4-FFF2-40B4-BE49-F238E27FC236}">
                <a16:creationId xmlns:a16="http://schemas.microsoft.com/office/drawing/2014/main" id="{D0A27807-A56E-0F9E-CDE7-EC20AE3A97AC}"/>
              </a:ext>
            </a:extLst>
          </p:cNvPr>
          <p:cNvSpPr/>
          <p:nvPr/>
        </p:nvSpPr>
        <p:spPr>
          <a:xfrm rot="17755486">
            <a:off x="7554427" y="3320535"/>
            <a:ext cx="320300" cy="1831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7DF09AE-8781-14CC-1753-F870499BEF1F}"/>
              </a:ext>
            </a:extLst>
          </p:cNvPr>
          <p:cNvSpPr/>
          <p:nvPr/>
        </p:nvSpPr>
        <p:spPr>
          <a:xfrm>
            <a:off x="8011227" y="622430"/>
            <a:ext cx="1814732" cy="1448972"/>
          </a:xfrm>
          <a:prstGeom prst="rect">
            <a:avLst/>
          </a:prstGeom>
          <a:solidFill>
            <a:schemeClr val="accent2">
              <a:lumMod val="40000"/>
              <a:lumOff val="60000"/>
            </a:schemeClr>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Calibri" panose="020F0502020204030204"/>
                <a:ea typeface="+mn-ea"/>
                <a:cs typeface="+mn-cs"/>
              </a:rPr>
              <a:t>Caffeine &amp; Nicotine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(After 3pm)</a:t>
            </a:r>
            <a:endParaRPr lang="en-US" dirty="0"/>
          </a:p>
        </p:txBody>
      </p:sp>
    </p:spTree>
    <p:extLst>
      <p:ext uri="{BB962C8B-B14F-4D97-AF65-F5344CB8AC3E}">
        <p14:creationId xmlns:p14="http://schemas.microsoft.com/office/powerpoint/2010/main" val="39343353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7FEE66C-6BD0-4CED-89A4-82398D9551B9}" vid="{CC410705-A0E1-44B1-8A35-6FEE52A04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TaxCatchAll xmlns="8c35f27a-7766-42e4-af79-3c5503d623c9" xsi:nil="true"/>
    <lcf76f155ced4ddcb4097134ff3c332f xmlns="88b26220-c0c3-4b70-bd45-470f1aa6fb5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5" ma:contentTypeDescription="Create a new document." ma:contentTypeScope="" ma:versionID="35b2b29fb13651e63de621e2949d7b95">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3fa969bc190d6835074d7ae971f9106c"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EC673D-0D59-486C-BC47-FB36A320E91C}">
  <ds:schemaRef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8c35f27a-7766-42e4-af79-3c5503d623c9"/>
    <ds:schemaRef ds:uri="http://schemas.microsoft.com/office/infopath/2007/PartnerControls"/>
    <ds:schemaRef ds:uri="http://purl.org/dc/dcmitype/"/>
    <ds:schemaRef ds:uri="88b26220-c0c3-4b70-bd45-470f1aa6fb54"/>
    <ds:schemaRef ds:uri="http://www.w3.org/XML/1998/namespace"/>
  </ds:schemaRefs>
</ds:datastoreItem>
</file>

<file path=customXml/itemProps2.xml><?xml version="1.0" encoding="utf-8"?>
<ds:datastoreItem xmlns:ds="http://schemas.openxmlformats.org/officeDocument/2006/customXml" ds:itemID="{77D0451E-A597-4659-910D-42DA7AD27D09}">
  <ds:schemaRefs>
    <ds:schemaRef ds:uri="http://schemas.microsoft.com/sharepoint/v3/contenttype/forms"/>
  </ds:schemaRefs>
</ds:datastoreItem>
</file>

<file path=customXml/itemProps3.xml><?xml version="1.0" encoding="utf-8"?>
<ds:datastoreItem xmlns:ds="http://schemas.openxmlformats.org/officeDocument/2006/customXml" ds:itemID="{60578EA0-ED0E-4F9E-AE1B-25E4B2BAD546}">
  <ds:schemaRefs>
    <ds:schemaRef ds:uri="88b26220-c0c3-4b70-bd45-470f1aa6fb54"/>
    <ds:schemaRef ds:uri="8c35f27a-7766-42e4-af79-3c5503d62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MLHU2022-Template</Template>
  <TotalTime>226</TotalTime>
  <Words>2892</Words>
  <Application>Microsoft Office PowerPoint</Application>
  <PresentationFormat>Widescreen</PresentationFormat>
  <Paragraphs>290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Sleep Kahoot </vt:lpstr>
      <vt:lpstr>PowerPoint Presentation</vt:lpstr>
      <vt:lpstr>Activity: Sleep Brainstorm</vt:lpstr>
      <vt:lpstr>How much sleep do you need?</vt:lpstr>
      <vt:lpstr>Not Getting Enough Sleep can:</vt:lpstr>
      <vt:lpstr>Benefits Of Getting Enough Sleep</vt:lpstr>
      <vt:lpstr>What Causes Poor Sleep?</vt:lpstr>
      <vt:lpstr>PowerPoint Presentation</vt:lpstr>
      <vt:lpstr>Changes in the Sleep-Wake Cycle</vt:lpstr>
      <vt:lpstr>Caffeine and Sleep</vt:lpstr>
      <vt:lpstr>Nicotine and Sleep </vt:lpstr>
      <vt:lpstr>PowerPoint Presentation</vt:lpstr>
      <vt:lpstr>How to Deal with Stress at Bedtime</vt:lpstr>
      <vt:lpstr>Still not getting a good night’s sleep?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Knott</dc:creator>
  <cp:lastModifiedBy>Joy Knott</cp:lastModifiedBy>
  <cp:revision>73</cp:revision>
  <dcterms:created xsi:type="dcterms:W3CDTF">2022-03-28T16:40:52Z</dcterms:created>
  <dcterms:modified xsi:type="dcterms:W3CDTF">2022-10-20T14:31:09Z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