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3"/>
  </p:notesMasterIdLst>
  <p:sldIdLst>
    <p:sldId id="256" r:id="rId5"/>
    <p:sldId id="259" r:id="rId6"/>
    <p:sldId id="260" r:id="rId7"/>
    <p:sldId id="261" r:id="rId8"/>
    <p:sldId id="262" r:id="rId9"/>
    <p:sldId id="263" r:id="rId10"/>
    <p:sldId id="298" r:id="rId11"/>
    <p:sldId id="300" r:id="rId12"/>
    <p:sldId id="301" r:id="rId13"/>
    <p:sldId id="302" r:id="rId14"/>
    <p:sldId id="303" r:id="rId15"/>
    <p:sldId id="304" r:id="rId16"/>
    <p:sldId id="306" r:id="rId17"/>
    <p:sldId id="307" r:id="rId18"/>
    <p:sldId id="308" r:id="rId19"/>
    <p:sldId id="309" r:id="rId20"/>
    <p:sldId id="310" r:id="rId21"/>
    <p:sldId id="31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10FF1-15FA-41CF-B167-4009AC8DB8C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F1738-E2FC-4A52-92FA-859E4CD3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>
            <a:lvl1pPr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6.xml"/><Relationship Id="rId17" Type="http://schemas.openxmlformats.org/officeDocument/2006/relationships/slide" Target="slide11.xml"/><Relationship Id="rId2" Type="http://schemas.openxmlformats.org/officeDocument/2006/relationships/slide" Target="slide6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10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7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2098766" y="4310747"/>
            <a:ext cx="8368937" cy="477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2500" dirty="0">
                <a:solidFill>
                  <a:schemeClr val="bg1"/>
                </a:solidFill>
                <a:latin typeface="Arial"/>
                <a:cs typeface="Arial"/>
              </a:rPr>
              <a:t>Birth Control &amp; STI Online Trivia Game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4FB447-1723-D298-63DA-846D8537C0E2}"/>
              </a:ext>
            </a:extLst>
          </p:cNvPr>
          <p:cNvSpPr/>
          <p:nvPr/>
        </p:nvSpPr>
        <p:spPr>
          <a:xfrm>
            <a:off x="9654449" y="6242145"/>
            <a:ext cx="2225407" cy="477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400" i="1" dirty="0"/>
              <a:t>Revised September 2023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78D611B-D896-398F-05C9-1AD2C6D4C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227" y="1385599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$400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AD8A8A4-A7DE-6352-A542-BB99950BF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682" y="2639081"/>
            <a:ext cx="6294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Does Plan B or Ella cause an abortion?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EE58587D-D588-7CD3-4B67-26400B060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E41E94CE-46FB-F34D-51FD-C6CBBD60C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229" y="4191000"/>
            <a:ext cx="76268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No. If you are already pregnant, Plan B or Ella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 will not end the pregnancy.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2D79950-A1D0-5DD6-7BE1-11A6BDB22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94423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704043B-F507-FFA3-23AA-476634987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690" y="959863"/>
            <a:ext cx="45320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STIs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F8359BA-9739-1892-69E2-0DCB43A56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487" y="2036952"/>
            <a:ext cx="61558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Which bacterial STI is most common?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006CF0-37F0-7B35-2BF6-FCA3CDAC5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475" y="3386564"/>
            <a:ext cx="71278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2800" dirty="0">
                <a:latin typeface="Tahoma" panose="020B0604030504040204" pitchFamily="34" charset="0"/>
              </a:rPr>
              <a:t>Chlamydia</a:t>
            </a:r>
            <a:endParaRPr lang="en-US" altLang="en-US" sz="2800" dirty="0">
              <a:latin typeface="Tahoma" panose="020B0604030504040204" pitchFamily="34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1D38D67-E901-0903-FA5C-86365EF20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4651" y="2977661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184627E-2DC9-6774-A92F-0EC6866D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23951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DB72189-6C2F-2FA3-C4E8-E586CA483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995" y="1027112"/>
            <a:ext cx="45320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STIs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59A6A94-7EC7-5DF0-B38F-8039A33AB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2005290"/>
            <a:ext cx="69552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What is the most common symptom for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 people who have Chlamydia or Gonorrhea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CA748E1-56D7-9CAA-9FAA-D3660DF95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644900"/>
            <a:ext cx="63373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No symptoms at all.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57A3FCE-3103-850A-B7C1-234A0A8B0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23612BC4-69C6-C4B7-FD83-B7DA6D23E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88566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3328D3F-38C8-92E7-599B-E4BED72C1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226" y="1990209"/>
            <a:ext cx="640354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There is a vaccine called Gardasil.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Which viral STI does it protect against?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7D7B921-CBBC-C63F-D3F6-407BBD1F2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700" y="3844055"/>
            <a:ext cx="530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HPV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Human Papilloma Virus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F731A998-8DA0-9844-220F-C94B56978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75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98D5EE1-FB1F-3808-8CB2-800245476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295" y="1087968"/>
            <a:ext cx="45320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STIs - $300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D91D077-F762-43EE-5C27-9D4A7EB68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54377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134868E-094D-D9FF-A823-ABD5FA07B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867" y="2060575"/>
            <a:ext cx="69208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When should someone think about getting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 tested for STIs?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370FD6F-F078-FC53-EDC7-E4E155800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467" y="3797814"/>
            <a:ext cx="790633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With each new partner</a:t>
            </a:r>
          </a:p>
          <a:p>
            <a:pPr>
              <a:spcBef>
                <a:spcPct val="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After any episode of unprotected sexual contact</a:t>
            </a:r>
          </a:p>
          <a:p>
            <a:pPr>
              <a:spcBef>
                <a:spcPct val="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After unsafe piercing, tattooing or drug use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4347FFC4-E78D-3995-ABA7-6BF1B1550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04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C1D604B-BFCD-8839-A4F8-EDFAC723D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9" y="1282431"/>
            <a:ext cx="45320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STIs - $400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37D0DB20-CB4B-660D-BAB4-284996F51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407693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>
            <a:extLst>
              <a:ext uri="{FF2B5EF4-FFF2-40B4-BE49-F238E27FC236}">
                <a16:creationId xmlns:a16="http://schemas.microsoft.com/office/drawing/2014/main" id="{DD09A5EF-8620-4F67-331D-7ADB60E85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2073275"/>
            <a:ext cx="7200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can you go for reliable answers to your questions about sexual health?</a:t>
            </a:r>
          </a:p>
        </p:txBody>
      </p:sp>
      <p:sp>
        <p:nvSpPr>
          <p:cNvPr id="3" name="Text Box 1028">
            <a:extLst>
              <a:ext uri="{FF2B5EF4-FFF2-40B4-BE49-F238E27FC236}">
                <a16:creationId xmlns:a16="http://schemas.microsoft.com/office/drawing/2014/main" id="{F8097C3A-979F-3B83-442B-8EE5AB17C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3789364"/>
            <a:ext cx="78867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Your Family Doctor or Nurse Practitioner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Public Health Nurse at your school 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The birth control and STI clinic at your Health Unit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Sexualityandu.ca website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1030">
            <a:extLst>
              <a:ext uri="{FF2B5EF4-FFF2-40B4-BE49-F238E27FC236}">
                <a16:creationId xmlns:a16="http://schemas.microsoft.com/office/drawing/2014/main" id="{200FA7FF-8A7C-3D5F-BDD3-67D0643C3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031">
            <a:extLst>
              <a:ext uri="{FF2B5EF4-FFF2-40B4-BE49-F238E27FC236}">
                <a16:creationId xmlns:a16="http://schemas.microsoft.com/office/drawing/2014/main" id="{F59D0A46-D5A8-053D-5643-305284005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124" y="1128137"/>
            <a:ext cx="5782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$100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24249748-D135-43CC-017D-FEB698A0C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1244" y="5719764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77811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323FF56D-2851-5FD2-680A-A19509E5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021" y="1173162"/>
            <a:ext cx="5782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$200 Question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87DA566-542F-488E-06A6-6AD166D92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114800"/>
            <a:ext cx="7848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You do not need your guardian’s permission as long as you understand the risks and benefits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of birth control.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Bring your health card.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C4875676-7B79-518E-F64D-E8777ECD3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1550" y="35734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FD094EA-5544-9DFB-1EFF-A1D09C89C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4" y="2133601"/>
            <a:ext cx="739298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Do you need your guardian’s permission to get birth control from the clinic? 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56DC9BD2-DF4D-593D-CC16-99D58A06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7143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7E9F544-8845-CDAC-F9DD-0612B1FFC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1828800"/>
            <a:ext cx="6861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What types of birth control protect against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 STIs?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1E9437C5-98B7-9EA1-0047-6EFC9B9A0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2053BD1-8246-8D48-09A2-07590419F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8641" y="960437"/>
            <a:ext cx="570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$300 Question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68D0B8A-259B-12A4-1892-08F6DE1A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789364"/>
            <a:ext cx="7920038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Condoms.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Condoms are not 100% effective in preventing against STI’s.  The only effective way is abstinence.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DA0E9A25-E3D6-5542-6481-3AB707C4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86478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400CEFB9-44CC-6805-D74F-B7B5D2B9C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143125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Correct use of the latex condom cannot completely protect you from which two viral STIs?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63F5A72-C407-B13F-F68C-CCB933C1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962400"/>
            <a:ext cx="8610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Genital Warts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and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Herpes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D15EE778-878C-A34E-5B83-41C6F9E9E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3BD7CB7-8586-6BDA-D16E-50B9BCDB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929" y="980281"/>
            <a:ext cx="5782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$400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AEB97B1-4036-1B33-D538-4F66CCC97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2017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hlinkClick r:id="rId2" action="ppaction://hlinksldjump"/>
            <a:extLst>
              <a:ext uri="{FF2B5EF4-FFF2-40B4-BE49-F238E27FC236}">
                <a16:creationId xmlns:a16="http://schemas.microsoft.com/office/drawing/2014/main" id="{C647586F-798D-68F0-2A3C-9AE4DCB0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559409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2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AutoShape 8">
            <a:hlinkClick r:id="rId3" action="ppaction://hlinksldjump"/>
            <a:extLst>
              <a:ext uri="{FF2B5EF4-FFF2-40B4-BE49-F238E27FC236}">
                <a16:creationId xmlns:a16="http://schemas.microsoft.com/office/drawing/2014/main" id="{59B862A8-C567-791A-2F4B-7BBC7A76E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443839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3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AutoShape 9">
            <a:hlinkClick r:id="rId4" action="ppaction://hlinksldjump"/>
            <a:extLst>
              <a:ext uri="{FF2B5EF4-FFF2-40B4-BE49-F238E27FC236}">
                <a16:creationId xmlns:a16="http://schemas.microsoft.com/office/drawing/2014/main" id="{883E8464-F911-30F4-394F-B931F5E9B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3289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4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10">
            <a:hlinkClick r:id="rId5" action="ppaction://hlinksldjump"/>
            <a:extLst>
              <a:ext uri="{FF2B5EF4-FFF2-40B4-BE49-F238E27FC236}">
                <a16:creationId xmlns:a16="http://schemas.microsoft.com/office/drawing/2014/main" id="{07CCE28D-97EF-517C-C2E3-2A0025232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620" y="2146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5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A9D161D6-4D72-8E93-2481-F457426D1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5590593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6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BDE8EA71-922C-8E30-3950-A3E4C3819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4400032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7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12F778F5-946A-A289-4C06-CD3C11ED948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295645" y="3279257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8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17">
            <a:hlinkClick r:id="rId9" action="ppaction://hlinksldjump"/>
            <a:extLst>
              <a:ext uri="{FF2B5EF4-FFF2-40B4-BE49-F238E27FC236}">
                <a16:creationId xmlns:a16="http://schemas.microsoft.com/office/drawing/2014/main" id="{8C64D867-966B-3A02-8755-9E66545E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2146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9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AutoShape 20">
            <a:hlinkClick r:id="rId10" action="ppaction://hlinksldjump"/>
            <a:extLst>
              <a:ext uri="{FF2B5EF4-FFF2-40B4-BE49-F238E27FC236}">
                <a16:creationId xmlns:a16="http://schemas.microsoft.com/office/drawing/2014/main" id="{47790F02-1C6D-9A39-F54C-A1C5CAF17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5555473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0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AutoShape 21">
            <a:hlinkClick r:id="rId11" action="ppaction://hlinksldjump"/>
            <a:extLst>
              <a:ext uri="{FF2B5EF4-FFF2-40B4-BE49-F238E27FC236}">
                <a16:creationId xmlns:a16="http://schemas.microsoft.com/office/drawing/2014/main" id="{58590553-7DB0-7DBC-57AD-4573A87B0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443839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1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AutoShape 22">
            <a:hlinkClick r:id="rId12" action="ppaction://hlinksldjump"/>
            <a:extLst>
              <a:ext uri="{FF2B5EF4-FFF2-40B4-BE49-F238E27FC236}">
                <a16:creationId xmlns:a16="http://schemas.microsoft.com/office/drawing/2014/main" id="{F903A8E7-8C19-0D8E-95C1-D76C9D33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3289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2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AutoShape 23">
            <a:hlinkClick r:id="rId13" action="ppaction://hlinksldjump"/>
            <a:extLst>
              <a:ext uri="{FF2B5EF4-FFF2-40B4-BE49-F238E27FC236}">
                <a16:creationId xmlns:a16="http://schemas.microsoft.com/office/drawing/2014/main" id="{2B295C28-F03E-AA41-F6F9-7BA226491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2163956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3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AutoShape 26">
            <a:hlinkClick r:id="rId14" action="ppaction://hlinksldjump"/>
            <a:extLst>
              <a:ext uri="{FF2B5EF4-FFF2-40B4-BE49-F238E27FC236}">
                <a16:creationId xmlns:a16="http://schemas.microsoft.com/office/drawing/2014/main" id="{09732696-BEC9-7C58-FEF2-FF8058456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5590593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4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AutoShape 27">
            <a:hlinkClick r:id="rId15" action="ppaction://hlinksldjump"/>
            <a:extLst>
              <a:ext uri="{FF2B5EF4-FFF2-40B4-BE49-F238E27FC236}">
                <a16:creationId xmlns:a16="http://schemas.microsoft.com/office/drawing/2014/main" id="{4C1107AB-5A95-A3E2-80CC-F87A7C9C8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4400032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5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AutoShape 28">
            <a:hlinkClick r:id="rId16" action="ppaction://hlinksldjump"/>
            <a:extLst>
              <a:ext uri="{FF2B5EF4-FFF2-40B4-BE49-F238E27FC236}">
                <a16:creationId xmlns:a16="http://schemas.microsoft.com/office/drawing/2014/main" id="{2280B44E-1287-B542-7740-CECCC239E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3279257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6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AutoShape 29">
            <a:hlinkClick r:id="rId17" action="ppaction://hlinksldjump"/>
            <a:extLst>
              <a:ext uri="{FF2B5EF4-FFF2-40B4-BE49-F238E27FC236}">
                <a16:creationId xmlns:a16="http://schemas.microsoft.com/office/drawing/2014/main" id="{A49B977A-968D-DA27-1301-B0DFD6FDD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2146041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0" hangingPunct="0">
              <a:defRPr/>
            </a:pP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hlinkClick r:id="rId17" action="ppaction://hlinksldjump"/>
              </a:rPr>
              <a:t>$100</a:t>
            </a:r>
            <a:endParaRPr lang="en-US" altLang="en-US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AutoShape 31">
            <a:extLst>
              <a:ext uri="{FF2B5EF4-FFF2-40B4-BE49-F238E27FC236}">
                <a16:creationId xmlns:a16="http://schemas.microsoft.com/office/drawing/2014/main" id="{21D741B7-156D-AE0A-A8C0-B080570C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618" y="1035949"/>
            <a:ext cx="1907053" cy="7979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Contraceptives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9" name="AutoShape 32">
            <a:extLst>
              <a:ext uri="{FF2B5EF4-FFF2-40B4-BE49-F238E27FC236}">
                <a16:creationId xmlns:a16="http://schemas.microsoft.com/office/drawing/2014/main" id="{410F2140-C913-1318-129A-24722EADB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059" y="1037701"/>
            <a:ext cx="1907053" cy="7979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Tahoma" panose="020B0604030504040204" pitchFamily="34" charset="0"/>
              </a:rPr>
              <a:t>E</a:t>
            </a:r>
            <a:r>
              <a:rPr lang="en-US" altLang="en-US" sz="1600" b="1" dirty="0">
                <a:latin typeface="Tahoma" panose="020B0604030504040204" pitchFamily="34" charset="0"/>
              </a:rPr>
              <a:t>mergency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Contraceptives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0" name="AutoShape 33">
            <a:extLst>
              <a:ext uri="{FF2B5EF4-FFF2-40B4-BE49-F238E27FC236}">
                <a16:creationId xmlns:a16="http://schemas.microsoft.com/office/drawing/2014/main" id="{6BBE5C4D-41CB-D8A5-4B45-7D86F4A5F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184" y="1035949"/>
            <a:ext cx="1907053" cy="7979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STIs</a:t>
            </a:r>
            <a:endParaRPr lang="en-US" altLang="en-US" sz="2400" b="1" dirty="0">
              <a:latin typeface="Tahoma" panose="020B0604030504040204" pitchFamily="34" charset="0"/>
            </a:endParaRP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7F6D479E-E2BE-26D1-B460-C6B3BF8DA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309" y="1028758"/>
            <a:ext cx="1907053" cy="7979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Tahoma" panose="020B0604030504040204" pitchFamily="34" charset="0"/>
              </a:rPr>
              <a:t>Hot Topics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6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6D8EF08E-1074-0CC0-7DF1-1115D6A2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621" y="1102738"/>
            <a:ext cx="65774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Contraceptives-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2C39525-CC53-99AC-92E9-FE6E1F1C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670" y="1997075"/>
            <a:ext cx="990200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True or False: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Hormonal birth control protects against Sexually Transmitted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Infections?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B0EE5CF-7AA8-7451-0DA0-BF48E723B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1"/>
            <a:ext cx="78486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False.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Hormonal birth control offers no protection against STIs.  The best way to prevent STIs is to use a condom every time you have sex. 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66E951E8-B560-E774-68DD-8E0D1856A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30227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008E1BBF-A067-80DC-3D21-9D032B3AB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04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810AFE3-E171-9E25-1444-C96B01CA9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1466" y="1033391"/>
            <a:ext cx="66976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Contraceptives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035C866-5087-EB20-3DF3-6744FBBB6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1916113"/>
            <a:ext cx="6699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Where is the best place to store a condom?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DDA8623-70F5-9BD4-EB74-BE1BFA14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613" y="3716339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Store condoms in a cool dry place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Exposure to air, heat, freezing, friction and light will increase chances of breakage.  Do not store them in your wallet or car.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E3F1FE59-B802-4ACD-B101-5DF9DC985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FBD62A51-8945-1134-C598-88426E2DF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0522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F722902B-3455-A5AB-17AC-946734C42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4105" y="1153537"/>
            <a:ext cx="66976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Contraceptives - $300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B1F1539-1125-FD73-D731-455CE805E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1990725"/>
            <a:ext cx="79248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How do hormonal contraceptives work to prevent pregnancy?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E4A5298-76CB-ED21-4CEA-E2ACB2AE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89364"/>
            <a:ext cx="5791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marL="338138" indent="-338138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1.	Stops the release of a mature egg  </a:t>
            </a:r>
          </a:p>
          <a:p>
            <a:pPr marL="338138" indent="-338138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2.	Thickens the cervical mucous</a:t>
            </a:r>
          </a:p>
          <a:p>
            <a:pPr marL="338138" indent="-338138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3.	Changes the lining of the uterus to make implantation difficult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8C622CEF-F78C-F6B8-A326-31F57E9E6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9300" y="32845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790836E-C608-8B84-35C0-E58CEB7D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6110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92AA0F3-A6FE-4F1E-09BA-7E1CF5ABF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7166" y="1010294"/>
            <a:ext cx="66976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Contraceptives - $400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DF6324A-EFB7-7170-ABE1-1A21F7E9A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1729621"/>
            <a:ext cx="75438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dirty="0">
                <a:latin typeface="Tahoma" panose="020B0604030504040204" pitchFamily="34" charset="0"/>
              </a:rPr>
              <a:t>Name TWO different types of hormonal methods and ONE non-hormonal method of contraceptives.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F2DB3A06-3F4B-35A3-D386-ADE242E9E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4575" y="2954362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7F59BD4-8203-033F-A9D6-B8D018174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3223467"/>
            <a:ext cx="727075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Birth Control Pill</a:t>
            </a:r>
          </a:p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Vaginal Ring</a:t>
            </a:r>
          </a:p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Transdermal patch</a:t>
            </a:r>
          </a:p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Intrauterine System – IUS </a:t>
            </a:r>
          </a:p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Intrauterine Device - IUD</a:t>
            </a:r>
          </a:p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Condoms</a:t>
            </a:r>
          </a:p>
          <a:p>
            <a:pPr>
              <a:spcBef>
                <a:spcPct val="0"/>
              </a:spcBef>
            </a:pPr>
            <a:r>
              <a:rPr lang="en-US" altLang="en-US" sz="2200" dirty="0">
                <a:latin typeface="Tahoma" panose="020B0604030504040204" pitchFamily="34" charset="0"/>
              </a:rPr>
              <a:t>Surgical (vasectomy, tubal ligation)</a:t>
            </a:r>
            <a:endParaRPr lang="en-US" altLang="en-US" sz="2200" dirty="0">
              <a:latin typeface="Times New Roman" panose="02020603050405020304" pitchFamily="18" charset="0"/>
            </a:endParaRPr>
          </a:p>
        </p:txBody>
      </p:sp>
      <p:sp>
        <p:nvSpPr>
          <p:cNvPr id="4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F15A84BA-877F-90C2-5A01-971FC9F5F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0067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C3EED41-2BCF-C53D-487E-12AA3CD1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02" y="1104327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37FF602-8E00-6856-EB52-E91AE745F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2146301"/>
            <a:ext cx="37523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What is Plan B or Ella?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661329-39C4-EB52-7B77-2DF216991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3810000"/>
            <a:ext cx="72739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It is the morning after pill or Emergency Contraceptive.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It is used to prevent pregnancy when you have had unprotected sex or the condom broke.</a:t>
            </a:r>
            <a:r>
              <a:rPr lang="en-US" altLang="en-US" sz="2400" dirty="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266A7EA5-E463-0E13-5760-4C7787906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A44AF94C-ED18-AE98-8CA4-D44FCE99A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48661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E4B91B-202E-40AB-AC10-54D41E9E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316" y="1198455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902462-3F98-9A53-AF16-C6F3D6B2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2133601"/>
            <a:ext cx="55672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Where can you get Plan B or Ella?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0A3B3F8-66EB-7E61-6BFB-A487A201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33825"/>
            <a:ext cx="792003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>
                <a:latin typeface="Tahoma" panose="020B0604030504040204" pitchFamily="34" charset="0"/>
              </a:rPr>
              <a:t>Your Public Health Nurse in your school</a:t>
            </a:r>
          </a:p>
          <a:p>
            <a:pPr>
              <a:spcBef>
                <a:spcPct val="0"/>
              </a:spcBef>
            </a:pPr>
            <a:r>
              <a:rPr lang="en-US" altLang="en-US" sz="2800">
                <a:latin typeface="Tahoma" panose="020B0604030504040204" pitchFamily="34" charset="0"/>
              </a:rPr>
              <a:t>The Birth Control/STI Clinic at the Health Unit </a:t>
            </a:r>
          </a:p>
          <a:p>
            <a:pPr>
              <a:spcBef>
                <a:spcPct val="0"/>
              </a:spcBef>
            </a:pPr>
            <a:r>
              <a:rPr lang="en-US" altLang="en-US" sz="2800">
                <a:latin typeface="Tahoma" panose="020B0604030504040204" pitchFamily="34" charset="0"/>
              </a:rPr>
              <a:t>Pharmacies</a:t>
            </a: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F2C59E3C-719E-05B1-D557-83C9AA5E37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75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D2817CCE-E2BB-B9D0-142D-DB7599005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07132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F6AC436-AD0E-BD0C-D989-9115B2767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407" y="1231327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$300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82DF6FA-27EE-0880-F147-32BF9ECFC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2349501"/>
            <a:ext cx="8194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How long after unprotected sex is Plan B effective?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9874F10-68FC-0EE6-DC2C-2DFD4CA3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6" y="3962400"/>
            <a:ext cx="698976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Plan B is most effective if taken 0-72 hours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 after unprotected sex.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longer you wait the less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effective it is.</a:t>
            </a: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DA54B219-77A3-FA47-EB38-0E4F533CE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4290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E5D0D5AC-B7CF-18AE-4D0E-9354AF75E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82254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90B720EF-1FAA-4A20-96CB-E4A853DF2534}" vid="{6BAF8800-A603-45B5-B294-F3941F6476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71AE1D2B2B2342AC2D1E997734D331" ma:contentTypeVersion="16" ma:contentTypeDescription="Create a new document." ma:contentTypeScope="" ma:versionID="bf808994ffde6fb54b53e221db0e19db">
  <xsd:schema xmlns:xsd="http://www.w3.org/2001/XMLSchema" xmlns:xs="http://www.w3.org/2001/XMLSchema" xmlns:p="http://schemas.microsoft.com/office/2006/metadata/properties" xmlns:ns3="36474f4c-1019-4f40-8c61-1b022f6286d6" xmlns:ns4="dca8b7ab-6aa0-481b-aa75-e09824eb47ea" targetNamespace="http://schemas.microsoft.com/office/2006/metadata/properties" ma:root="true" ma:fieldsID="0f70e002c815000d7f9a259da289d760" ns3:_="" ns4:_="">
    <xsd:import namespace="36474f4c-1019-4f40-8c61-1b022f6286d6"/>
    <xsd:import namespace="dca8b7ab-6aa0-481b-aa75-e09824eb47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74f4c-1019-4f40-8c61-1b022f6286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8b7ab-6aa0-481b-aa75-e09824eb4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a8b7ab-6aa0-481b-aa75-e09824eb47ea" xsi:nil="true"/>
  </documentManagement>
</p:properties>
</file>

<file path=customXml/itemProps1.xml><?xml version="1.0" encoding="utf-8"?>
<ds:datastoreItem xmlns:ds="http://schemas.openxmlformats.org/officeDocument/2006/customXml" ds:itemID="{C14CCFE8-3705-4C83-AF4A-52BFF6234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4f4c-1019-4f40-8c61-1b022f6286d6"/>
    <ds:schemaRef ds:uri="dca8b7ab-6aa0-481b-aa75-e09824eb47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BC7084-2D78-43B2-94C5-5D7B6AC9E9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FB7BE4-A239-4F5E-AC97-B6377B2204B9}">
  <ds:schemaRefs>
    <ds:schemaRef ds:uri="http://purl.org/dc/terms/"/>
    <ds:schemaRef ds:uri="http://schemas.openxmlformats.org/package/2006/metadata/core-properties"/>
    <ds:schemaRef ds:uri="dca8b7ab-6aa0-481b-aa75-e09824eb47e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6474f4c-1019-4f40-8c61-1b022f6286d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MLHUPresentation</Template>
  <TotalTime>112</TotalTime>
  <Words>673</Words>
  <Application>Microsoft Office PowerPoint</Application>
  <PresentationFormat>Widescreen</PresentationFormat>
  <Paragraphs>123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Lisa Kelliher</cp:lastModifiedBy>
  <cp:revision>28</cp:revision>
  <dcterms:created xsi:type="dcterms:W3CDTF">2023-08-02T13:31:31Z</dcterms:created>
  <dcterms:modified xsi:type="dcterms:W3CDTF">2023-09-26T15:20:00Z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0x010100B671AE1D2B2B2342AC2D1E997734D331</vt:lpwstr>
  </property>
  <property fmtid="{D5CDD505-2E9C-101B-9397-08002B2CF9AE}" pid="3" name="MediaServiceImageTags">
    <vt:lpwstr/>
  </property>
</Properties>
</file>