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8"/>
  </p:notesMasterIdLst>
  <p:sldIdLst>
    <p:sldId id="256" r:id="rId5"/>
    <p:sldId id="294" r:id="rId6"/>
    <p:sldId id="295" r:id="rId7"/>
    <p:sldId id="296" r:id="rId8"/>
    <p:sldId id="262" r:id="rId9"/>
    <p:sldId id="283" r:id="rId10"/>
    <p:sldId id="284" r:id="rId11"/>
    <p:sldId id="285" r:id="rId12"/>
    <p:sldId id="286" r:id="rId13"/>
    <p:sldId id="263" r:id="rId14"/>
    <p:sldId id="287" r:id="rId15"/>
    <p:sldId id="288" r:id="rId16"/>
    <p:sldId id="289" r:id="rId17"/>
    <p:sldId id="290" r:id="rId18"/>
    <p:sldId id="291" r:id="rId19"/>
    <p:sldId id="292" r:id="rId20"/>
    <p:sldId id="297" r:id="rId21"/>
    <p:sldId id="279" r:id="rId22"/>
    <p:sldId id="293" r:id="rId23"/>
    <p:sldId id="276" r:id="rId24"/>
    <p:sldId id="282"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6F3"/>
    <a:srgbClr val="14985C"/>
    <a:srgbClr val="1CB4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9B17D-3E2E-4F28-A0A8-232C08A416A8}" v="144" dt="2022-04-22T17:53:42.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687" autoAdjust="0"/>
  </p:normalViewPr>
  <p:slideViewPr>
    <p:cSldViewPr snapToGrid="0">
      <p:cViewPr varScale="1">
        <p:scale>
          <a:sx n="71" d="100"/>
          <a:sy n="71" d="100"/>
        </p:scale>
        <p:origin x="11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Eckert" userId="1f843b4d-32c0-467e-a6e0-8181a83124c8" providerId="ADAL" clId="{C4F7D334-33C0-4636-8884-CCB6D351A0C1}"/>
    <pc:docChg chg="undo custSel addSld delSld modSld">
      <pc:chgData name="Jacqueline Eckert" userId="1f843b4d-32c0-467e-a6e0-8181a83124c8" providerId="ADAL" clId="{C4F7D334-33C0-4636-8884-CCB6D351A0C1}" dt="2022-04-22T17:53:35.902" v="337" actId="120"/>
      <pc:docMkLst>
        <pc:docMk/>
      </pc:docMkLst>
      <pc:sldChg chg="modSp modNotesTx">
        <pc:chgData name="Jacqueline Eckert" userId="1f843b4d-32c0-467e-a6e0-8181a83124c8" providerId="ADAL" clId="{C4F7D334-33C0-4636-8884-CCB6D351A0C1}" dt="2022-04-22T17:10:32.190" v="41" actId="6549"/>
        <pc:sldMkLst>
          <pc:docMk/>
          <pc:sldMk cId="842927804" sldId="256"/>
        </pc:sldMkLst>
        <pc:spChg chg="mod">
          <ac:chgData name="Jacqueline Eckert" userId="1f843b4d-32c0-467e-a6e0-8181a83124c8" providerId="ADAL" clId="{C4F7D334-33C0-4636-8884-CCB6D351A0C1}" dt="2022-04-22T17:08:41.090" v="13" actId="207"/>
          <ac:spMkLst>
            <pc:docMk/>
            <pc:sldMk cId="842927804" sldId="256"/>
            <ac:spMk id="2" creationId="{9D79BDD4-F80E-4026-8737-DC18709B37E8}"/>
          </ac:spMkLst>
        </pc:spChg>
      </pc:sldChg>
      <pc:sldChg chg="del">
        <pc:chgData name="Jacqueline Eckert" userId="1f843b4d-32c0-467e-a6e0-8181a83124c8" providerId="ADAL" clId="{C4F7D334-33C0-4636-8884-CCB6D351A0C1}" dt="2022-04-22T17:10:57.340" v="43" actId="2696"/>
        <pc:sldMkLst>
          <pc:docMk/>
          <pc:sldMk cId="3522617442" sldId="258"/>
        </pc:sldMkLst>
      </pc:sldChg>
      <pc:sldChg chg="del">
        <pc:chgData name="Jacqueline Eckert" userId="1f843b4d-32c0-467e-a6e0-8181a83124c8" providerId="ADAL" clId="{C4F7D334-33C0-4636-8884-CCB6D351A0C1}" dt="2022-04-22T17:13:02.138" v="52" actId="2696"/>
        <pc:sldMkLst>
          <pc:docMk/>
          <pc:sldMk cId="2319560710" sldId="259"/>
        </pc:sldMkLst>
      </pc:sldChg>
      <pc:sldChg chg="del">
        <pc:chgData name="Jacqueline Eckert" userId="1f843b4d-32c0-467e-a6e0-8181a83124c8" providerId="ADAL" clId="{C4F7D334-33C0-4636-8884-CCB6D351A0C1}" dt="2022-04-22T17:14:11.481" v="56" actId="2696"/>
        <pc:sldMkLst>
          <pc:docMk/>
          <pc:sldMk cId="685870005" sldId="260"/>
        </pc:sldMkLst>
      </pc:sldChg>
      <pc:sldChg chg="modSp">
        <pc:chgData name="Jacqueline Eckert" userId="1f843b4d-32c0-467e-a6e0-8181a83124c8" providerId="ADAL" clId="{C4F7D334-33C0-4636-8884-CCB6D351A0C1}" dt="2022-04-22T17:17:31.302" v="67" actId="1076"/>
        <pc:sldMkLst>
          <pc:docMk/>
          <pc:sldMk cId="4021878654" sldId="262"/>
        </pc:sldMkLst>
        <pc:spChg chg="mod">
          <ac:chgData name="Jacqueline Eckert" userId="1f843b4d-32c0-467e-a6e0-8181a83124c8" providerId="ADAL" clId="{C4F7D334-33C0-4636-8884-CCB6D351A0C1}" dt="2022-04-22T17:17:31.302" v="67" actId="1076"/>
          <ac:spMkLst>
            <pc:docMk/>
            <pc:sldMk cId="4021878654" sldId="262"/>
            <ac:spMk id="2" creationId="{96B2E7AC-5B60-461E-8225-15D8C8355A42}"/>
          </ac:spMkLst>
        </pc:spChg>
        <pc:spChg chg="mod">
          <ac:chgData name="Jacqueline Eckert" userId="1f843b4d-32c0-467e-a6e0-8181a83124c8" providerId="ADAL" clId="{C4F7D334-33C0-4636-8884-CCB6D351A0C1}" dt="2022-04-22T17:16:30.653" v="58" actId="27636"/>
          <ac:spMkLst>
            <pc:docMk/>
            <pc:sldMk cId="4021878654" sldId="262"/>
            <ac:spMk id="4" creationId="{76F13E0F-B451-40B3-A044-4152DD5F3410}"/>
          </ac:spMkLst>
        </pc:spChg>
        <pc:spChg chg="mod">
          <ac:chgData name="Jacqueline Eckert" userId="1f843b4d-32c0-467e-a6e0-8181a83124c8" providerId="ADAL" clId="{C4F7D334-33C0-4636-8884-CCB6D351A0C1}" dt="2022-04-22T17:16:56.466" v="62" actId="14100"/>
          <ac:spMkLst>
            <pc:docMk/>
            <pc:sldMk cId="4021878654" sldId="262"/>
            <ac:spMk id="5" creationId="{B324D88F-6AC3-4076-AB24-29F4DD869FF4}"/>
          </ac:spMkLst>
        </pc:spChg>
        <pc:spChg chg="mod">
          <ac:chgData name="Jacqueline Eckert" userId="1f843b4d-32c0-467e-a6e0-8181a83124c8" providerId="ADAL" clId="{C4F7D334-33C0-4636-8884-CCB6D351A0C1}" dt="2022-04-22T17:17:09.295" v="64" actId="207"/>
          <ac:spMkLst>
            <pc:docMk/>
            <pc:sldMk cId="4021878654" sldId="262"/>
            <ac:spMk id="12" creationId="{70947CD7-887F-4C02-B860-A1CED43FBB7F}"/>
          </ac:spMkLst>
        </pc:spChg>
      </pc:sldChg>
      <pc:sldChg chg="modSp">
        <pc:chgData name="Jacqueline Eckert" userId="1f843b4d-32c0-467e-a6e0-8181a83124c8" providerId="ADAL" clId="{C4F7D334-33C0-4636-8884-CCB6D351A0C1}" dt="2022-04-22T17:27:57.882" v="149"/>
        <pc:sldMkLst>
          <pc:docMk/>
          <pc:sldMk cId="135641780" sldId="263"/>
        </pc:sldMkLst>
        <pc:spChg chg="mod">
          <ac:chgData name="Jacqueline Eckert" userId="1f843b4d-32c0-467e-a6e0-8181a83124c8" providerId="ADAL" clId="{C4F7D334-33C0-4636-8884-CCB6D351A0C1}" dt="2022-04-22T17:27:29.113" v="146"/>
          <ac:spMkLst>
            <pc:docMk/>
            <pc:sldMk cId="135641780" sldId="263"/>
            <ac:spMk id="2" creationId="{1240A858-014C-47CA-952D-B834F99C366D}"/>
          </ac:spMkLst>
        </pc:spChg>
        <pc:spChg chg="mod">
          <ac:chgData name="Jacqueline Eckert" userId="1f843b4d-32c0-467e-a6e0-8181a83124c8" providerId="ADAL" clId="{C4F7D334-33C0-4636-8884-CCB6D351A0C1}" dt="2022-04-22T17:27:39.600" v="147"/>
          <ac:spMkLst>
            <pc:docMk/>
            <pc:sldMk cId="135641780" sldId="263"/>
            <ac:spMk id="3" creationId="{5E231E03-3741-4FA7-9284-465460A4AA7F}"/>
          </ac:spMkLst>
        </pc:spChg>
        <pc:spChg chg="mod">
          <ac:chgData name="Jacqueline Eckert" userId="1f843b4d-32c0-467e-a6e0-8181a83124c8" providerId="ADAL" clId="{C4F7D334-33C0-4636-8884-CCB6D351A0C1}" dt="2022-04-22T17:27:57.882" v="149"/>
          <ac:spMkLst>
            <pc:docMk/>
            <pc:sldMk cId="135641780" sldId="263"/>
            <ac:spMk id="5" creationId="{39600DB9-7A20-49C5-858C-B794B06CE927}"/>
          </ac:spMkLst>
        </pc:spChg>
      </pc:sldChg>
      <pc:sldChg chg="modSp del">
        <pc:chgData name="Jacqueline Eckert" userId="1f843b4d-32c0-467e-a6e0-8181a83124c8" providerId="ADAL" clId="{C4F7D334-33C0-4636-8884-CCB6D351A0C1}" dt="2022-04-22T17:45:41.499" v="287" actId="2696"/>
        <pc:sldMkLst>
          <pc:docMk/>
          <pc:sldMk cId="563490877" sldId="274"/>
        </pc:sldMkLst>
        <pc:spChg chg="ord">
          <ac:chgData name="Jacqueline Eckert" userId="1f843b4d-32c0-467e-a6e0-8181a83124c8" providerId="ADAL" clId="{C4F7D334-33C0-4636-8884-CCB6D351A0C1}" dt="2022-04-22T17:45:03.835" v="281" actId="167"/>
          <ac:spMkLst>
            <pc:docMk/>
            <pc:sldMk cId="563490877" sldId="274"/>
            <ac:spMk id="3" creationId="{874A05A0-0F36-454E-A700-3F7DE3B401F3}"/>
          </ac:spMkLst>
        </pc:spChg>
      </pc:sldChg>
      <pc:sldChg chg="modSp">
        <pc:chgData name="Jacqueline Eckert" userId="1f843b4d-32c0-467e-a6e0-8181a83124c8" providerId="ADAL" clId="{C4F7D334-33C0-4636-8884-CCB6D351A0C1}" dt="2022-04-22T17:50:03.040" v="321"/>
        <pc:sldMkLst>
          <pc:docMk/>
          <pc:sldMk cId="798020624" sldId="276"/>
        </pc:sldMkLst>
        <pc:spChg chg="mod">
          <ac:chgData name="Jacqueline Eckert" userId="1f843b4d-32c0-467e-a6e0-8181a83124c8" providerId="ADAL" clId="{C4F7D334-33C0-4636-8884-CCB6D351A0C1}" dt="2022-04-22T17:49:35.892" v="318"/>
          <ac:spMkLst>
            <pc:docMk/>
            <pc:sldMk cId="798020624" sldId="276"/>
            <ac:spMk id="2" creationId="{61F7B20C-D03A-419C-8815-039A3C9F466B}"/>
          </ac:spMkLst>
        </pc:spChg>
        <pc:spChg chg="mod">
          <ac:chgData name="Jacqueline Eckert" userId="1f843b4d-32c0-467e-a6e0-8181a83124c8" providerId="ADAL" clId="{C4F7D334-33C0-4636-8884-CCB6D351A0C1}" dt="2022-04-22T17:50:03.040" v="321"/>
          <ac:spMkLst>
            <pc:docMk/>
            <pc:sldMk cId="798020624" sldId="276"/>
            <ac:spMk id="3" creationId="{F0035075-2887-4D50-9928-E3AD80C71368}"/>
          </ac:spMkLst>
        </pc:spChg>
      </pc:sldChg>
      <pc:sldChg chg="modSp">
        <pc:chgData name="Jacqueline Eckert" userId="1f843b4d-32c0-467e-a6e0-8181a83124c8" providerId="ADAL" clId="{C4F7D334-33C0-4636-8884-CCB6D351A0C1}" dt="2022-04-22T17:53:01.620" v="334"/>
        <pc:sldMkLst>
          <pc:docMk/>
          <pc:sldMk cId="1104654995" sldId="277"/>
        </pc:sldMkLst>
        <pc:spChg chg="mod">
          <ac:chgData name="Jacqueline Eckert" userId="1f843b4d-32c0-467e-a6e0-8181a83124c8" providerId="ADAL" clId="{C4F7D334-33C0-4636-8884-CCB6D351A0C1}" dt="2022-04-22T17:53:01.620" v="334"/>
          <ac:spMkLst>
            <pc:docMk/>
            <pc:sldMk cId="1104654995" sldId="277"/>
            <ac:spMk id="2" creationId="{5A4E73A3-AA46-4349-8587-FE166208DB30}"/>
          </ac:spMkLst>
        </pc:spChg>
        <pc:spChg chg="mod">
          <ac:chgData name="Jacqueline Eckert" userId="1f843b4d-32c0-467e-a6e0-8181a83124c8" providerId="ADAL" clId="{C4F7D334-33C0-4636-8884-CCB6D351A0C1}" dt="2022-04-22T17:52:42.921" v="333" actId="120"/>
          <ac:spMkLst>
            <pc:docMk/>
            <pc:sldMk cId="1104654995" sldId="277"/>
            <ac:spMk id="3" creationId="{A1261995-8140-4B62-AB79-C24336A2B991}"/>
          </ac:spMkLst>
        </pc:spChg>
      </pc:sldChg>
      <pc:sldChg chg="modSp">
        <pc:chgData name="Jacqueline Eckert" userId="1f843b4d-32c0-467e-a6e0-8181a83124c8" providerId="ADAL" clId="{C4F7D334-33C0-4636-8884-CCB6D351A0C1}" dt="2022-04-22T17:53:35.902" v="337" actId="120"/>
        <pc:sldMkLst>
          <pc:docMk/>
          <pc:sldMk cId="2166469826" sldId="278"/>
        </pc:sldMkLst>
        <pc:spChg chg="mod">
          <ac:chgData name="Jacqueline Eckert" userId="1f843b4d-32c0-467e-a6e0-8181a83124c8" providerId="ADAL" clId="{C4F7D334-33C0-4636-8884-CCB6D351A0C1}" dt="2022-04-22T17:53:26.636" v="335"/>
          <ac:spMkLst>
            <pc:docMk/>
            <pc:sldMk cId="2166469826" sldId="278"/>
            <ac:spMk id="2" creationId="{1ECF338F-3E33-4CDA-9EC4-EB52C4312D63}"/>
          </ac:spMkLst>
        </pc:spChg>
        <pc:spChg chg="mod">
          <ac:chgData name="Jacqueline Eckert" userId="1f843b4d-32c0-467e-a6e0-8181a83124c8" providerId="ADAL" clId="{C4F7D334-33C0-4636-8884-CCB6D351A0C1}" dt="2022-04-22T17:53:35.902" v="337" actId="120"/>
          <ac:spMkLst>
            <pc:docMk/>
            <pc:sldMk cId="2166469826" sldId="278"/>
            <ac:spMk id="3" creationId="{A054D306-1F9E-4E05-848C-C7572C96CF12}"/>
          </ac:spMkLst>
        </pc:spChg>
      </pc:sldChg>
      <pc:sldChg chg="modSp">
        <pc:chgData name="Jacqueline Eckert" userId="1f843b4d-32c0-467e-a6e0-8181a83124c8" providerId="ADAL" clId="{C4F7D334-33C0-4636-8884-CCB6D351A0C1}" dt="2022-04-22T17:46:40.350" v="295" actId="948"/>
        <pc:sldMkLst>
          <pc:docMk/>
          <pc:sldMk cId="2599267950" sldId="279"/>
        </pc:sldMkLst>
        <pc:spChg chg="mod">
          <ac:chgData name="Jacqueline Eckert" userId="1f843b4d-32c0-467e-a6e0-8181a83124c8" providerId="ADAL" clId="{C4F7D334-33C0-4636-8884-CCB6D351A0C1}" dt="2022-04-22T17:45:51.528" v="288"/>
          <ac:spMkLst>
            <pc:docMk/>
            <pc:sldMk cId="2599267950" sldId="279"/>
            <ac:spMk id="2" creationId="{1240A858-014C-47CA-952D-B834F99C366D}"/>
          </ac:spMkLst>
        </pc:spChg>
        <pc:spChg chg="mod">
          <ac:chgData name="Jacqueline Eckert" userId="1f843b4d-32c0-467e-a6e0-8181a83124c8" providerId="ADAL" clId="{C4F7D334-33C0-4636-8884-CCB6D351A0C1}" dt="2022-04-22T17:46:40.350" v="295" actId="948"/>
          <ac:spMkLst>
            <pc:docMk/>
            <pc:sldMk cId="2599267950" sldId="279"/>
            <ac:spMk id="3" creationId="{5E231E03-3741-4FA7-9284-465460A4AA7F}"/>
          </ac:spMkLst>
        </pc:spChg>
      </pc:sldChg>
      <pc:sldChg chg="addSp delSp modSp add del">
        <pc:chgData name="Jacqueline Eckert" userId="1f843b4d-32c0-467e-a6e0-8181a83124c8" providerId="ADAL" clId="{C4F7D334-33C0-4636-8884-CCB6D351A0C1}" dt="2022-04-22T17:51:54.433" v="328" actId="1076"/>
        <pc:sldMkLst>
          <pc:docMk/>
          <pc:sldMk cId="1884396521" sldId="282"/>
        </pc:sldMkLst>
        <pc:spChg chg="add del mod">
          <ac:chgData name="Jacqueline Eckert" userId="1f843b4d-32c0-467e-a6e0-8181a83124c8" providerId="ADAL" clId="{C4F7D334-33C0-4636-8884-CCB6D351A0C1}" dt="2022-04-22T17:51:49.747" v="325" actId="478"/>
          <ac:spMkLst>
            <pc:docMk/>
            <pc:sldMk cId="1884396521" sldId="282"/>
            <ac:spMk id="3" creationId="{9C6C1953-7F05-4F2A-9B44-813829349D89}"/>
          </ac:spMkLst>
        </pc:spChg>
        <pc:picChg chg="del">
          <ac:chgData name="Jacqueline Eckert" userId="1f843b4d-32c0-467e-a6e0-8181a83124c8" providerId="ADAL" clId="{C4F7D334-33C0-4636-8884-CCB6D351A0C1}" dt="2022-04-22T17:51:47.495" v="324" actId="478"/>
          <ac:picMkLst>
            <pc:docMk/>
            <pc:sldMk cId="1884396521" sldId="282"/>
            <ac:picMk id="4" creationId="{BBCFAC68-4056-4ACB-9AA9-2A5E79A98A72}"/>
          </ac:picMkLst>
        </pc:picChg>
        <pc:picChg chg="add mod">
          <ac:chgData name="Jacqueline Eckert" userId="1f843b4d-32c0-467e-a6e0-8181a83124c8" providerId="ADAL" clId="{C4F7D334-33C0-4636-8884-CCB6D351A0C1}" dt="2022-04-22T17:51:54.433" v="328" actId="1076"/>
          <ac:picMkLst>
            <pc:docMk/>
            <pc:sldMk cId="1884396521" sldId="282"/>
            <ac:picMk id="5" creationId="{124EB0C3-A21F-472B-ADDD-919DD6A472B3}"/>
          </ac:picMkLst>
        </pc:picChg>
      </pc:sldChg>
      <pc:sldChg chg="modSp">
        <pc:chgData name="Jacqueline Eckert" userId="1f843b4d-32c0-467e-a6e0-8181a83124c8" providerId="ADAL" clId="{C4F7D334-33C0-4636-8884-CCB6D351A0C1}" dt="2022-04-22T17:18:39.375" v="76"/>
        <pc:sldMkLst>
          <pc:docMk/>
          <pc:sldMk cId="2207997099" sldId="283"/>
        </pc:sldMkLst>
        <pc:spChg chg="mod">
          <ac:chgData name="Jacqueline Eckert" userId="1f843b4d-32c0-467e-a6e0-8181a83124c8" providerId="ADAL" clId="{C4F7D334-33C0-4636-8884-CCB6D351A0C1}" dt="2022-04-22T17:18:33.805" v="75"/>
          <ac:spMkLst>
            <pc:docMk/>
            <pc:sldMk cId="2207997099" sldId="283"/>
            <ac:spMk id="2" creationId="{96B2E7AC-5B60-461E-8225-15D8C8355A42}"/>
          </ac:spMkLst>
        </pc:spChg>
        <pc:spChg chg="mod">
          <ac:chgData name="Jacqueline Eckert" userId="1f843b4d-32c0-467e-a6e0-8181a83124c8" providerId="ADAL" clId="{C4F7D334-33C0-4636-8884-CCB6D351A0C1}" dt="2022-04-22T17:18:00.492" v="70" actId="27636"/>
          <ac:spMkLst>
            <pc:docMk/>
            <pc:sldMk cId="2207997099" sldId="283"/>
            <ac:spMk id="4" creationId="{76F13E0F-B451-40B3-A044-4152DD5F3410}"/>
          </ac:spMkLst>
        </pc:spChg>
        <pc:spChg chg="mod">
          <ac:chgData name="Jacqueline Eckert" userId="1f843b4d-32c0-467e-a6e0-8181a83124c8" providerId="ADAL" clId="{C4F7D334-33C0-4636-8884-CCB6D351A0C1}" dt="2022-04-22T17:18:13.617" v="73" actId="14100"/>
          <ac:spMkLst>
            <pc:docMk/>
            <pc:sldMk cId="2207997099" sldId="283"/>
            <ac:spMk id="5" creationId="{B324D88F-6AC3-4076-AB24-29F4DD869FF4}"/>
          </ac:spMkLst>
        </pc:spChg>
        <pc:spChg chg="mod">
          <ac:chgData name="Jacqueline Eckert" userId="1f843b4d-32c0-467e-a6e0-8181a83124c8" providerId="ADAL" clId="{C4F7D334-33C0-4636-8884-CCB6D351A0C1}" dt="2022-04-22T17:18:39.375" v="76"/>
          <ac:spMkLst>
            <pc:docMk/>
            <pc:sldMk cId="2207997099" sldId="283"/>
            <ac:spMk id="12" creationId="{70947CD7-887F-4C02-B860-A1CED43FBB7F}"/>
          </ac:spMkLst>
        </pc:spChg>
      </pc:sldChg>
      <pc:sldChg chg="modSp">
        <pc:chgData name="Jacqueline Eckert" userId="1f843b4d-32c0-467e-a6e0-8181a83124c8" providerId="ADAL" clId="{C4F7D334-33C0-4636-8884-CCB6D351A0C1}" dt="2022-04-22T17:20:17.803" v="110" actId="20577"/>
        <pc:sldMkLst>
          <pc:docMk/>
          <pc:sldMk cId="1622299465" sldId="284"/>
        </pc:sldMkLst>
        <pc:spChg chg="mod">
          <ac:chgData name="Jacqueline Eckert" userId="1f843b4d-32c0-467e-a6e0-8181a83124c8" providerId="ADAL" clId="{C4F7D334-33C0-4636-8884-CCB6D351A0C1}" dt="2022-04-22T17:19:23.284" v="80" actId="403"/>
          <ac:spMkLst>
            <pc:docMk/>
            <pc:sldMk cId="1622299465" sldId="284"/>
            <ac:spMk id="2" creationId="{8091F2EB-4A20-E7EC-5AD7-701F4703B627}"/>
          </ac:spMkLst>
        </pc:spChg>
        <pc:spChg chg="mod">
          <ac:chgData name="Jacqueline Eckert" userId="1f843b4d-32c0-467e-a6e0-8181a83124c8" providerId="ADAL" clId="{C4F7D334-33C0-4636-8884-CCB6D351A0C1}" dt="2022-04-22T17:20:17.803" v="110" actId="20577"/>
          <ac:spMkLst>
            <pc:docMk/>
            <pc:sldMk cId="1622299465" sldId="284"/>
            <ac:spMk id="3" creationId="{0255619C-DA42-C9DF-B871-76177F7F8A95}"/>
          </ac:spMkLst>
        </pc:spChg>
      </pc:sldChg>
      <pc:sldChg chg="addSp delSp modSp delAnim modAnim">
        <pc:chgData name="Jacqueline Eckert" userId="1f843b4d-32c0-467e-a6e0-8181a83124c8" providerId="ADAL" clId="{C4F7D334-33C0-4636-8884-CCB6D351A0C1}" dt="2022-04-22T17:26:02.820" v="137"/>
        <pc:sldMkLst>
          <pc:docMk/>
          <pc:sldMk cId="3023390307" sldId="285"/>
        </pc:sldMkLst>
        <pc:spChg chg="add del">
          <ac:chgData name="Jacqueline Eckert" userId="1f843b4d-32c0-467e-a6e0-8181a83124c8" providerId="ADAL" clId="{C4F7D334-33C0-4636-8884-CCB6D351A0C1}" dt="2022-04-22T17:23:35.816" v="128" actId="478"/>
          <ac:spMkLst>
            <pc:docMk/>
            <pc:sldMk cId="3023390307" sldId="285"/>
            <ac:spMk id="3" creationId="{53A43202-E15C-4514-AC8F-69A361F5F95F}"/>
          </ac:spMkLst>
        </pc:spChg>
        <pc:spChg chg="mod">
          <ac:chgData name="Jacqueline Eckert" userId="1f843b4d-32c0-467e-a6e0-8181a83124c8" providerId="ADAL" clId="{C4F7D334-33C0-4636-8884-CCB6D351A0C1}" dt="2022-04-22T17:24:13.444" v="133" actId="2711"/>
          <ac:spMkLst>
            <pc:docMk/>
            <pc:sldMk cId="3023390307" sldId="285"/>
            <ac:spMk id="7" creationId="{78A14C0F-B5E0-4D33-A8EC-2AC75311CBBF}"/>
          </ac:spMkLst>
        </pc:spChg>
        <pc:spChg chg="mod">
          <ac:chgData name="Jacqueline Eckert" userId="1f843b4d-32c0-467e-a6e0-8181a83124c8" providerId="ADAL" clId="{C4F7D334-33C0-4636-8884-CCB6D351A0C1}" dt="2022-04-22T17:23:55.121" v="131" actId="2711"/>
          <ac:spMkLst>
            <pc:docMk/>
            <pc:sldMk cId="3023390307" sldId="285"/>
            <ac:spMk id="9" creationId="{4DA41EEA-9B17-4314-BE0B-6D96CAAD1188}"/>
          </ac:spMkLst>
        </pc:spChg>
        <pc:spChg chg="mod">
          <ac:chgData name="Jacqueline Eckert" userId="1f843b4d-32c0-467e-a6e0-8181a83124c8" providerId="ADAL" clId="{C4F7D334-33C0-4636-8884-CCB6D351A0C1}" dt="2022-04-22T17:22:02.750" v="120" actId="2711"/>
          <ac:spMkLst>
            <pc:docMk/>
            <pc:sldMk cId="3023390307" sldId="285"/>
            <ac:spMk id="14" creationId="{E7C27997-9799-4023-A9FC-BFFF802E1BD8}"/>
          </ac:spMkLst>
        </pc:spChg>
        <pc:spChg chg="mod">
          <ac:chgData name="Jacqueline Eckert" userId="1f843b4d-32c0-467e-a6e0-8181a83124c8" providerId="ADAL" clId="{C4F7D334-33C0-4636-8884-CCB6D351A0C1}" dt="2022-04-22T17:21:20.221" v="115" actId="2711"/>
          <ac:spMkLst>
            <pc:docMk/>
            <pc:sldMk cId="3023390307" sldId="285"/>
            <ac:spMk id="16" creationId="{3E3DCD72-E136-4167-85CC-1374051F09DA}"/>
          </ac:spMkLst>
        </pc:spChg>
        <pc:spChg chg="mod">
          <ac:chgData name="Jacqueline Eckert" userId="1f843b4d-32c0-467e-a6e0-8181a83124c8" providerId="ADAL" clId="{C4F7D334-33C0-4636-8884-CCB6D351A0C1}" dt="2022-04-22T17:21:39.732" v="118" actId="2711"/>
          <ac:spMkLst>
            <pc:docMk/>
            <pc:sldMk cId="3023390307" sldId="285"/>
            <ac:spMk id="18" creationId="{023EAA65-47C2-4F7B-95A6-B4FD7AEC718F}"/>
          </ac:spMkLst>
        </pc:spChg>
        <pc:spChg chg="mod">
          <ac:chgData name="Jacqueline Eckert" userId="1f843b4d-32c0-467e-a6e0-8181a83124c8" providerId="ADAL" clId="{C4F7D334-33C0-4636-8884-CCB6D351A0C1}" dt="2022-04-22T17:21:25.036" v="116" actId="2711"/>
          <ac:spMkLst>
            <pc:docMk/>
            <pc:sldMk cId="3023390307" sldId="285"/>
            <ac:spMk id="20" creationId="{1BECA4AD-01CA-4F33-849A-65475398F61D}"/>
          </ac:spMkLst>
        </pc:spChg>
        <pc:spChg chg="mod">
          <ac:chgData name="Jacqueline Eckert" userId="1f843b4d-32c0-467e-a6e0-8181a83124c8" providerId="ADAL" clId="{C4F7D334-33C0-4636-8884-CCB6D351A0C1}" dt="2022-04-22T17:22:17.231" v="122" actId="2711"/>
          <ac:spMkLst>
            <pc:docMk/>
            <pc:sldMk cId="3023390307" sldId="285"/>
            <ac:spMk id="22" creationId="{19FFCA12-54A7-4D27-A5FC-35301D3E629E}"/>
          </ac:spMkLst>
        </pc:spChg>
        <pc:spChg chg="add mod">
          <ac:chgData name="Jacqueline Eckert" userId="1f843b4d-32c0-467e-a6e0-8181a83124c8" providerId="ADAL" clId="{C4F7D334-33C0-4636-8884-CCB6D351A0C1}" dt="2022-04-22T17:24:55.422" v="135" actId="1076"/>
          <ac:spMkLst>
            <pc:docMk/>
            <pc:sldMk cId="3023390307" sldId="285"/>
            <ac:spMk id="24" creationId="{C85BD541-2BD8-4123-8A0A-923D60085A7B}"/>
          </ac:spMkLst>
        </pc:spChg>
        <pc:picChg chg="del mod">
          <ac:chgData name="Jacqueline Eckert" userId="1f843b4d-32c0-467e-a6e0-8181a83124c8" providerId="ADAL" clId="{C4F7D334-33C0-4636-8884-CCB6D351A0C1}" dt="2022-04-22T17:23:39.070" v="129" actId="478"/>
          <ac:picMkLst>
            <pc:docMk/>
            <pc:sldMk cId="3023390307" sldId="285"/>
            <ac:picMk id="11" creationId="{F9CC93B2-A97E-07FC-8FDB-C63A913CD833}"/>
          </ac:picMkLst>
        </pc:picChg>
        <pc:cxnChg chg="mod">
          <ac:chgData name="Jacqueline Eckert" userId="1f843b4d-32c0-467e-a6e0-8181a83124c8" providerId="ADAL" clId="{C4F7D334-33C0-4636-8884-CCB6D351A0C1}" dt="2022-04-22T17:24:06.706" v="132"/>
          <ac:cxnSpMkLst>
            <pc:docMk/>
            <pc:sldMk cId="3023390307" sldId="285"/>
            <ac:cxnSpMk id="8" creationId="{1096C01D-DC2B-4CD0-84B7-7B84B167D95B}"/>
          </ac:cxnSpMkLst>
        </pc:cxnChg>
        <pc:cxnChg chg="mod">
          <ac:chgData name="Jacqueline Eckert" userId="1f843b4d-32c0-467e-a6e0-8181a83124c8" providerId="ADAL" clId="{C4F7D334-33C0-4636-8884-CCB6D351A0C1}" dt="2022-04-22T17:21:55.852" v="119"/>
          <ac:cxnSpMkLst>
            <pc:docMk/>
            <pc:sldMk cId="3023390307" sldId="285"/>
            <ac:cxnSpMk id="15" creationId="{EA4C84ED-1320-46C5-922F-1C9C1B99EC87}"/>
          </ac:cxnSpMkLst>
        </pc:cxnChg>
        <pc:cxnChg chg="mod">
          <ac:chgData name="Jacqueline Eckert" userId="1f843b4d-32c0-467e-a6e0-8181a83124c8" providerId="ADAL" clId="{C4F7D334-33C0-4636-8884-CCB6D351A0C1}" dt="2022-04-22T17:21:32.984" v="117"/>
          <ac:cxnSpMkLst>
            <pc:docMk/>
            <pc:sldMk cId="3023390307" sldId="285"/>
            <ac:cxnSpMk id="19" creationId="{ED1E57C4-2A35-486D-83A7-E070BF3B4DDC}"/>
          </ac:cxnSpMkLst>
        </pc:cxnChg>
        <pc:cxnChg chg="mod">
          <ac:chgData name="Jacqueline Eckert" userId="1f843b4d-32c0-467e-a6e0-8181a83124c8" providerId="ADAL" clId="{C4F7D334-33C0-4636-8884-CCB6D351A0C1}" dt="2022-04-22T17:20:52.556" v="111"/>
          <ac:cxnSpMkLst>
            <pc:docMk/>
            <pc:sldMk cId="3023390307" sldId="285"/>
            <ac:cxnSpMk id="21" creationId="{3B05D594-8610-4518-8CEF-FDE1FD05A849}"/>
          </ac:cxnSpMkLst>
        </pc:cxnChg>
        <pc:cxnChg chg="mod">
          <ac:chgData name="Jacqueline Eckert" userId="1f843b4d-32c0-467e-a6e0-8181a83124c8" providerId="ADAL" clId="{C4F7D334-33C0-4636-8884-CCB6D351A0C1}" dt="2022-04-22T17:22:12.686" v="121"/>
          <ac:cxnSpMkLst>
            <pc:docMk/>
            <pc:sldMk cId="3023390307" sldId="285"/>
            <ac:cxnSpMk id="23" creationId="{0159E883-F8DA-4FD8-8E60-716E1C000616}"/>
          </ac:cxnSpMkLst>
        </pc:cxnChg>
        <pc:cxnChg chg="add mod">
          <ac:chgData name="Jacqueline Eckert" userId="1f843b4d-32c0-467e-a6e0-8181a83124c8" providerId="ADAL" clId="{C4F7D334-33C0-4636-8884-CCB6D351A0C1}" dt="2022-04-22T17:24:55.422" v="135" actId="1076"/>
          <ac:cxnSpMkLst>
            <pc:docMk/>
            <pc:sldMk cId="3023390307" sldId="285"/>
            <ac:cxnSpMk id="25" creationId="{1DB994BB-622E-4F0C-82EF-F16ECF9DD11B}"/>
          </ac:cxnSpMkLst>
        </pc:cxnChg>
      </pc:sldChg>
      <pc:sldChg chg="modSp">
        <pc:chgData name="Jacqueline Eckert" userId="1f843b4d-32c0-467e-a6e0-8181a83124c8" providerId="ADAL" clId="{C4F7D334-33C0-4636-8884-CCB6D351A0C1}" dt="2022-04-22T17:27:08.135" v="145"/>
        <pc:sldMkLst>
          <pc:docMk/>
          <pc:sldMk cId="433284534" sldId="286"/>
        </pc:sldMkLst>
        <pc:spChg chg="mod">
          <ac:chgData name="Jacqueline Eckert" userId="1f843b4d-32c0-467e-a6e0-8181a83124c8" providerId="ADAL" clId="{C4F7D334-33C0-4636-8884-CCB6D351A0C1}" dt="2022-04-22T17:26:30.758" v="138"/>
          <ac:spMkLst>
            <pc:docMk/>
            <pc:sldMk cId="433284534" sldId="286"/>
            <ac:spMk id="2" creationId="{50C39527-5EF6-4EE3-B78A-91F730191606}"/>
          </ac:spMkLst>
        </pc:spChg>
        <pc:spChg chg="mod">
          <ac:chgData name="Jacqueline Eckert" userId="1f843b4d-32c0-467e-a6e0-8181a83124c8" providerId="ADAL" clId="{C4F7D334-33C0-4636-8884-CCB6D351A0C1}" dt="2022-04-22T17:27:00.346" v="144"/>
          <ac:spMkLst>
            <pc:docMk/>
            <pc:sldMk cId="433284534" sldId="286"/>
            <ac:spMk id="6" creationId="{9DB2C1B3-842F-44E1-986E-4A9983FF038F}"/>
          </ac:spMkLst>
        </pc:spChg>
        <pc:spChg chg="mod">
          <ac:chgData name="Jacqueline Eckert" userId="1f843b4d-32c0-467e-a6e0-8181a83124c8" providerId="ADAL" clId="{C4F7D334-33C0-4636-8884-CCB6D351A0C1}" dt="2022-04-22T17:27:08.135" v="145"/>
          <ac:spMkLst>
            <pc:docMk/>
            <pc:sldMk cId="433284534" sldId="286"/>
            <ac:spMk id="7" creationId="{D75D584D-D4FA-4C42-84D1-9976634F0146}"/>
          </ac:spMkLst>
        </pc:spChg>
        <pc:spChg chg="mod">
          <ac:chgData name="Jacqueline Eckert" userId="1f843b4d-32c0-467e-a6e0-8181a83124c8" providerId="ADAL" clId="{C4F7D334-33C0-4636-8884-CCB6D351A0C1}" dt="2022-04-22T17:26:49.705" v="143" actId="1076"/>
          <ac:spMkLst>
            <pc:docMk/>
            <pc:sldMk cId="433284534" sldId="286"/>
            <ac:spMk id="8" creationId="{A9C7BAA9-8E7F-4EF2-A98B-6BC45BA6920A}"/>
          </ac:spMkLst>
        </pc:spChg>
        <pc:spChg chg="mod">
          <ac:chgData name="Jacqueline Eckert" userId="1f843b4d-32c0-467e-a6e0-8181a83124c8" providerId="ADAL" clId="{C4F7D334-33C0-4636-8884-CCB6D351A0C1}" dt="2022-04-22T17:26:35.956" v="140" actId="20577"/>
          <ac:spMkLst>
            <pc:docMk/>
            <pc:sldMk cId="433284534" sldId="286"/>
            <ac:spMk id="9" creationId="{2ECD4CE5-8DEE-453F-992B-F0580B692FC9}"/>
          </ac:spMkLst>
        </pc:spChg>
      </pc:sldChg>
      <pc:sldChg chg="modSp">
        <pc:chgData name="Jacqueline Eckert" userId="1f843b4d-32c0-467e-a6e0-8181a83124c8" providerId="ADAL" clId="{C4F7D334-33C0-4636-8884-CCB6D351A0C1}" dt="2022-04-22T17:29:49.297" v="170" actId="15"/>
        <pc:sldMkLst>
          <pc:docMk/>
          <pc:sldMk cId="1398025019" sldId="287"/>
        </pc:sldMkLst>
        <pc:spChg chg="mod">
          <ac:chgData name="Jacqueline Eckert" userId="1f843b4d-32c0-467e-a6e0-8181a83124c8" providerId="ADAL" clId="{C4F7D334-33C0-4636-8884-CCB6D351A0C1}" dt="2022-04-22T17:28:16.359" v="150"/>
          <ac:spMkLst>
            <pc:docMk/>
            <pc:sldMk cId="1398025019" sldId="287"/>
            <ac:spMk id="2" creationId="{2E238EDF-626E-4589-A183-34992AD243BE}"/>
          </ac:spMkLst>
        </pc:spChg>
        <pc:spChg chg="mod">
          <ac:chgData name="Jacqueline Eckert" userId="1f843b4d-32c0-467e-a6e0-8181a83124c8" providerId="ADAL" clId="{C4F7D334-33C0-4636-8884-CCB6D351A0C1}" dt="2022-04-22T17:29:49.297" v="170" actId="15"/>
          <ac:spMkLst>
            <pc:docMk/>
            <pc:sldMk cId="1398025019" sldId="287"/>
            <ac:spMk id="3" creationId="{6B0A9BBF-98A8-4961-8A62-BB73CD321EB3}"/>
          </ac:spMkLst>
        </pc:spChg>
      </pc:sldChg>
      <pc:sldChg chg="modSp">
        <pc:chgData name="Jacqueline Eckert" userId="1f843b4d-32c0-467e-a6e0-8181a83124c8" providerId="ADAL" clId="{C4F7D334-33C0-4636-8884-CCB6D351A0C1}" dt="2022-04-22T17:31:03.545" v="184" actId="948"/>
        <pc:sldMkLst>
          <pc:docMk/>
          <pc:sldMk cId="3820626259" sldId="288"/>
        </pc:sldMkLst>
        <pc:spChg chg="mod">
          <ac:chgData name="Jacqueline Eckert" userId="1f843b4d-32c0-467e-a6e0-8181a83124c8" providerId="ADAL" clId="{C4F7D334-33C0-4636-8884-CCB6D351A0C1}" dt="2022-04-22T17:30:21.730" v="171"/>
          <ac:spMkLst>
            <pc:docMk/>
            <pc:sldMk cId="3820626259" sldId="288"/>
            <ac:spMk id="2" creationId="{C94D844F-2164-4645-8B73-65F4B52486BD}"/>
          </ac:spMkLst>
        </pc:spChg>
        <pc:spChg chg="mod">
          <ac:chgData name="Jacqueline Eckert" userId="1f843b4d-32c0-467e-a6e0-8181a83124c8" providerId="ADAL" clId="{C4F7D334-33C0-4636-8884-CCB6D351A0C1}" dt="2022-04-22T17:31:03.545" v="184" actId="948"/>
          <ac:spMkLst>
            <pc:docMk/>
            <pc:sldMk cId="3820626259" sldId="288"/>
            <ac:spMk id="3" creationId="{0C04F865-AC73-4168-BE08-43EBECA75067}"/>
          </ac:spMkLst>
        </pc:spChg>
      </pc:sldChg>
      <pc:sldChg chg="modSp">
        <pc:chgData name="Jacqueline Eckert" userId="1f843b4d-32c0-467e-a6e0-8181a83124c8" providerId="ADAL" clId="{C4F7D334-33C0-4636-8884-CCB6D351A0C1}" dt="2022-04-22T17:33:23.963" v="194" actId="20577"/>
        <pc:sldMkLst>
          <pc:docMk/>
          <pc:sldMk cId="587894840" sldId="289"/>
        </pc:sldMkLst>
        <pc:spChg chg="mod">
          <ac:chgData name="Jacqueline Eckert" userId="1f843b4d-32c0-467e-a6e0-8181a83124c8" providerId="ADAL" clId="{C4F7D334-33C0-4636-8884-CCB6D351A0C1}" dt="2022-04-22T17:32:41.095" v="185"/>
          <ac:spMkLst>
            <pc:docMk/>
            <pc:sldMk cId="587894840" sldId="289"/>
            <ac:spMk id="2" creationId="{254AAD1D-B7E8-4A5F-81CA-7F641D0D62B2}"/>
          </ac:spMkLst>
        </pc:spChg>
        <pc:spChg chg="mod">
          <ac:chgData name="Jacqueline Eckert" userId="1f843b4d-32c0-467e-a6e0-8181a83124c8" providerId="ADAL" clId="{C4F7D334-33C0-4636-8884-CCB6D351A0C1}" dt="2022-04-22T17:32:52.613" v="188" actId="20577"/>
          <ac:spMkLst>
            <pc:docMk/>
            <pc:sldMk cId="587894840" sldId="289"/>
            <ac:spMk id="5" creationId="{D60949B1-E64F-44D4-A253-2134B3549450}"/>
          </ac:spMkLst>
        </pc:spChg>
        <pc:spChg chg="mod">
          <ac:chgData name="Jacqueline Eckert" userId="1f843b4d-32c0-467e-a6e0-8181a83124c8" providerId="ADAL" clId="{C4F7D334-33C0-4636-8884-CCB6D351A0C1}" dt="2022-04-22T17:32:59.096" v="189"/>
          <ac:spMkLst>
            <pc:docMk/>
            <pc:sldMk cId="587894840" sldId="289"/>
            <ac:spMk id="8" creationId="{3D8DB852-FA8F-4BD4-8B82-8E8C4FAB85A4}"/>
          </ac:spMkLst>
        </pc:spChg>
        <pc:spChg chg="mod">
          <ac:chgData name="Jacqueline Eckert" userId="1f843b4d-32c0-467e-a6e0-8181a83124c8" providerId="ADAL" clId="{C4F7D334-33C0-4636-8884-CCB6D351A0C1}" dt="2022-04-22T17:33:09.676" v="190"/>
          <ac:spMkLst>
            <pc:docMk/>
            <pc:sldMk cId="587894840" sldId="289"/>
            <ac:spMk id="11" creationId="{A2165CFE-A0FC-47F4-B180-B55C9E3C0ADA}"/>
          </ac:spMkLst>
        </pc:spChg>
        <pc:spChg chg="mod">
          <ac:chgData name="Jacqueline Eckert" userId="1f843b4d-32c0-467e-a6e0-8181a83124c8" providerId="ADAL" clId="{C4F7D334-33C0-4636-8884-CCB6D351A0C1}" dt="2022-04-22T17:33:16.962" v="192" actId="20577"/>
          <ac:spMkLst>
            <pc:docMk/>
            <pc:sldMk cId="587894840" sldId="289"/>
            <ac:spMk id="13" creationId="{955AD5BB-C5D5-41D3-843C-C3002A85FCD6}"/>
          </ac:spMkLst>
        </pc:spChg>
        <pc:spChg chg="mod">
          <ac:chgData name="Jacqueline Eckert" userId="1f843b4d-32c0-467e-a6e0-8181a83124c8" providerId="ADAL" clId="{C4F7D334-33C0-4636-8884-CCB6D351A0C1}" dt="2022-04-22T17:33:23.963" v="194" actId="20577"/>
          <ac:spMkLst>
            <pc:docMk/>
            <pc:sldMk cId="587894840" sldId="289"/>
            <ac:spMk id="15" creationId="{7DCEB9C3-18D0-4E02-A75D-F72952C71C6D}"/>
          </ac:spMkLst>
        </pc:spChg>
      </pc:sldChg>
      <pc:sldChg chg="addSp delSp modSp modAnim">
        <pc:chgData name="Jacqueline Eckert" userId="1f843b4d-32c0-467e-a6e0-8181a83124c8" providerId="ADAL" clId="{C4F7D334-33C0-4636-8884-CCB6D351A0C1}" dt="2022-04-22T17:34:21.435" v="200" actId="1076"/>
        <pc:sldMkLst>
          <pc:docMk/>
          <pc:sldMk cId="2748726623" sldId="290"/>
        </pc:sldMkLst>
        <pc:spChg chg="mod">
          <ac:chgData name="Jacqueline Eckert" userId="1f843b4d-32c0-467e-a6e0-8181a83124c8" providerId="ADAL" clId="{C4F7D334-33C0-4636-8884-CCB6D351A0C1}" dt="2022-04-22T17:33:40.287" v="195"/>
          <ac:spMkLst>
            <pc:docMk/>
            <pc:sldMk cId="2748726623" sldId="290"/>
            <ac:spMk id="2" creationId="{8762AD0F-DC22-42DD-8BB0-44C472CE827D}"/>
          </ac:spMkLst>
        </pc:spChg>
        <pc:spChg chg="add del">
          <ac:chgData name="Jacqueline Eckert" userId="1f843b4d-32c0-467e-a6e0-8181a83124c8" providerId="ADAL" clId="{C4F7D334-33C0-4636-8884-CCB6D351A0C1}" dt="2022-04-22T17:34:07.469" v="198"/>
          <ac:spMkLst>
            <pc:docMk/>
            <pc:sldMk cId="2748726623" sldId="290"/>
            <ac:spMk id="3" creationId="{1836F4E0-9AFE-44D3-9665-5E9D9313E325}"/>
          </ac:spMkLst>
        </pc:spChg>
        <pc:spChg chg="mod">
          <ac:chgData name="Jacqueline Eckert" userId="1f843b4d-32c0-467e-a6e0-8181a83124c8" providerId="ADAL" clId="{C4F7D334-33C0-4636-8884-CCB6D351A0C1}" dt="2022-04-22T17:33:46.273" v="196"/>
          <ac:spMkLst>
            <pc:docMk/>
            <pc:sldMk cId="2748726623" sldId="290"/>
            <ac:spMk id="5" creationId="{E921154F-0361-4A8D-BDB8-3484AF1FACCB}"/>
          </ac:spMkLst>
        </pc:spChg>
        <pc:spChg chg="add mod">
          <ac:chgData name="Jacqueline Eckert" userId="1f843b4d-32c0-467e-a6e0-8181a83124c8" providerId="ADAL" clId="{C4F7D334-33C0-4636-8884-CCB6D351A0C1}" dt="2022-04-22T17:34:21.435" v="200" actId="1076"/>
          <ac:spMkLst>
            <pc:docMk/>
            <pc:sldMk cId="2748726623" sldId="290"/>
            <ac:spMk id="16" creationId="{5D72C5BD-6A4E-4C96-A730-9C7E2E4655B8}"/>
          </ac:spMkLst>
        </pc:spChg>
        <pc:cxnChg chg="add mod">
          <ac:chgData name="Jacqueline Eckert" userId="1f843b4d-32c0-467e-a6e0-8181a83124c8" providerId="ADAL" clId="{C4F7D334-33C0-4636-8884-CCB6D351A0C1}" dt="2022-04-22T17:34:21.435" v="200" actId="1076"/>
          <ac:cxnSpMkLst>
            <pc:docMk/>
            <pc:sldMk cId="2748726623" sldId="290"/>
            <ac:cxnSpMk id="17" creationId="{3C399CB7-9459-4CA3-9CCC-9EAF3C1E24C6}"/>
          </ac:cxnSpMkLst>
        </pc:cxnChg>
      </pc:sldChg>
      <pc:sldChg chg="modSp">
        <pc:chgData name="Jacqueline Eckert" userId="1f843b4d-32c0-467e-a6e0-8181a83124c8" providerId="ADAL" clId="{C4F7D334-33C0-4636-8884-CCB6D351A0C1}" dt="2022-04-22T17:38:16.110" v="243" actId="20577"/>
        <pc:sldMkLst>
          <pc:docMk/>
          <pc:sldMk cId="1944465247" sldId="291"/>
        </pc:sldMkLst>
        <pc:spChg chg="mod">
          <ac:chgData name="Jacqueline Eckert" userId="1f843b4d-32c0-467e-a6e0-8181a83124c8" providerId="ADAL" clId="{C4F7D334-33C0-4636-8884-CCB6D351A0C1}" dt="2022-04-22T17:37:40.069" v="201"/>
          <ac:spMkLst>
            <pc:docMk/>
            <pc:sldMk cId="1944465247" sldId="291"/>
            <ac:spMk id="2" creationId="{D9D886B1-DAB7-4D72-978C-8FBE6891F96F}"/>
          </ac:spMkLst>
        </pc:spChg>
        <pc:spChg chg="mod">
          <ac:chgData name="Jacqueline Eckert" userId="1f843b4d-32c0-467e-a6e0-8181a83124c8" providerId="ADAL" clId="{C4F7D334-33C0-4636-8884-CCB6D351A0C1}" dt="2022-04-22T17:38:16.110" v="243" actId="20577"/>
          <ac:spMkLst>
            <pc:docMk/>
            <pc:sldMk cId="1944465247" sldId="291"/>
            <ac:spMk id="5" creationId="{625AA207-6CEE-4A71-9005-A46629138D28}"/>
          </ac:spMkLst>
        </pc:spChg>
      </pc:sldChg>
      <pc:sldChg chg="modSp">
        <pc:chgData name="Jacqueline Eckert" userId="1f843b4d-32c0-467e-a6e0-8181a83124c8" providerId="ADAL" clId="{C4F7D334-33C0-4636-8884-CCB6D351A0C1}" dt="2022-04-22T17:43:26.323" v="279" actId="179"/>
        <pc:sldMkLst>
          <pc:docMk/>
          <pc:sldMk cId="4125529402" sldId="292"/>
        </pc:sldMkLst>
        <pc:spChg chg="mod">
          <ac:chgData name="Jacqueline Eckert" userId="1f843b4d-32c0-467e-a6e0-8181a83124c8" providerId="ADAL" clId="{C4F7D334-33C0-4636-8884-CCB6D351A0C1}" dt="2022-04-22T17:41:38.808" v="244"/>
          <ac:spMkLst>
            <pc:docMk/>
            <pc:sldMk cId="4125529402" sldId="292"/>
            <ac:spMk id="2" creationId="{5AD80430-0318-42B7-AA6D-C45B6FDE21CC}"/>
          </ac:spMkLst>
        </pc:spChg>
        <pc:spChg chg="mod">
          <ac:chgData name="Jacqueline Eckert" userId="1f843b4d-32c0-467e-a6e0-8181a83124c8" providerId="ADAL" clId="{C4F7D334-33C0-4636-8884-CCB6D351A0C1}" dt="2022-04-22T17:43:26.323" v="279" actId="179"/>
          <ac:spMkLst>
            <pc:docMk/>
            <pc:sldMk cId="4125529402" sldId="292"/>
            <ac:spMk id="3" creationId="{740B0EDE-1D76-4C47-B8FE-A4BF1840201A}"/>
          </ac:spMkLst>
        </pc:spChg>
        <pc:spChg chg="mod">
          <ac:chgData name="Jacqueline Eckert" userId="1f843b4d-32c0-467e-a6e0-8181a83124c8" providerId="ADAL" clId="{C4F7D334-33C0-4636-8884-CCB6D351A0C1}" dt="2022-04-22T17:43:02.479" v="270" actId="1076"/>
          <ac:spMkLst>
            <pc:docMk/>
            <pc:sldMk cId="4125529402" sldId="292"/>
            <ac:spMk id="7" creationId="{30393FAA-EF7B-405D-A518-BB261AB94F3B}"/>
          </ac:spMkLst>
        </pc:spChg>
      </pc:sldChg>
      <pc:sldChg chg="modSp">
        <pc:chgData name="Jacqueline Eckert" userId="1f843b4d-32c0-467e-a6e0-8181a83124c8" providerId="ADAL" clId="{C4F7D334-33C0-4636-8884-CCB6D351A0C1}" dt="2022-04-22T17:48:48.857" v="317" actId="5793"/>
        <pc:sldMkLst>
          <pc:docMk/>
          <pc:sldMk cId="158557389" sldId="293"/>
        </pc:sldMkLst>
        <pc:spChg chg="mod">
          <ac:chgData name="Jacqueline Eckert" userId="1f843b4d-32c0-467e-a6e0-8181a83124c8" providerId="ADAL" clId="{C4F7D334-33C0-4636-8884-CCB6D351A0C1}" dt="2022-04-22T17:47:03.111" v="296"/>
          <ac:spMkLst>
            <pc:docMk/>
            <pc:sldMk cId="158557389" sldId="293"/>
            <ac:spMk id="2" creationId="{E4CDBEE8-CBE0-43BC-8C54-07F764F064BC}"/>
          </ac:spMkLst>
        </pc:spChg>
        <pc:spChg chg="mod">
          <ac:chgData name="Jacqueline Eckert" userId="1f843b4d-32c0-467e-a6e0-8181a83124c8" providerId="ADAL" clId="{C4F7D334-33C0-4636-8884-CCB6D351A0C1}" dt="2022-04-22T17:48:48.857" v="317" actId="5793"/>
          <ac:spMkLst>
            <pc:docMk/>
            <pc:sldMk cId="158557389" sldId="293"/>
            <ac:spMk id="3" creationId="{2024C8C6-3D33-46EF-830E-80FD1262BDF6}"/>
          </ac:spMkLst>
        </pc:spChg>
      </pc:sldChg>
      <pc:sldChg chg="add">
        <pc:chgData name="Jacqueline Eckert" userId="1f843b4d-32c0-467e-a6e0-8181a83124c8" providerId="ADAL" clId="{C4F7D334-33C0-4636-8884-CCB6D351A0C1}" dt="2022-04-22T17:10:55.414" v="42"/>
        <pc:sldMkLst>
          <pc:docMk/>
          <pc:sldMk cId="2868402340" sldId="294"/>
        </pc:sldMkLst>
      </pc:sldChg>
      <pc:sldChg chg="modSp">
        <pc:chgData name="Jacqueline Eckert" userId="1f843b4d-32c0-467e-a6e0-8181a83124c8" providerId="ADAL" clId="{C4F7D334-33C0-4636-8884-CCB6D351A0C1}" dt="2022-04-22T17:12:21.756" v="51" actId="27636"/>
        <pc:sldMkLst>
          <pc:docMk/>
          <pc:sldMk cId="1451059148" sldId="295"/>
        </pc:sldMkLst>
        <pc:spChg chg="mod">
          <ac:chgData name="Jacqueline Eckert" userId="1f843b4d-32c0-467e-a6e0-8181a83124c8" providerId="ADAL" clId="{C4F7D334-33C0-4636-8884-CCB6D351A0C1}" dt="2022-04-22T17:12:21.756" v="51" actId="27636"/>
          <ac:spMkLst>
            <pc:docMk/>
            <pc:sldMk cId="1451059148" sldId="295"/>
            <ac:spMk id="3" creationId="{A4605518-8277-44EE-BA7C-3AD5A292C922}"/>
          </ac:spMkLst>
        </pc:spChg>
      </pc:sldChg>
      <pc:sldChg chg="modSp add">
        <pc:chgData name="Jacqueline Eckert" userId="1f843b4d-32c0-467e-a6e0-8181a83124c8" providerId="ADAL" clId="{C4F7D334-33C0-4636-8884-CCB6D351A0C1}" dt="2022-04-22T17:13:43.525" v="55" actId="27636"/>
        <pc:sldMkLst>
          <pc:docMk/>
          <pc:sldMk cId="1725821388" sldId="296"/>
        </pc:sldMkLst>
        <pc:spChg chg="mod">
          <ac:chgData name="Jacqueline Eckert" userId="1f843b4d-32c0-467e-a6e0-8181a83124c8" providerId="ADAL" clId="{C4F7D334-33C0-4636-8884-CCB6D351A0C1}" dt="2022-04-22T17:13:43.525" v="55" actId="27636"/>
          <ac:spMkLst>
            <pc:docMk/>
            <pc:sldMk cId="1725821388" sldId="296"/>
            <ac:spMk id="3" creationId="{18FFF7ED-2158-433D-8672-0E47579B4F5A}"/>
          </ac:spMkLst>
        </pc:spChg>
      </pc:sldChg>
      <pc:sldChg chg="add del">
        <pc:chgData name="Jacqueline Eckert" userId="1f843b4d-32c0-467e-a6e0-8181a83124c8" providerId="ADAL" clId="{C4F7D334-33C0-4636-8884-CCB6D351A0C1}" dt="2022-04-22T17:11:47.435" v="46"/>
        <pc:sldMkLst>
          <pc:docMk/>
          <pc:sldMk cId="3793024409" sldId="296"/>
        </pc:sldMkLst>
      </pc:sldChg>
      <pc:sldChg chg="del">
        <pc:chgData name="Jacqueline Eckert" userId="1f843b4d-32c0-467e-a6e0-8181a83124c8" providerId="ADAL" clId="{C4F7D334-33C0-4636-8884-CCB6D351A0C1}" dt="2022-04-22T17:17:45.547" v="68" actId="2696"/>
        <pc:sldMkLst>
          <pc:docMk/>
          <pc:sldMk cId="997186071" sldId="297"/>
        </pc:sldMkLst>
      </pc:sldChg>
      <pc:sldChg chg="addSp modSp">
        <pc:chgData name="Jacqueline Eckert" userId="1f843b4d-32c0-467e-a6e0-8181a83124c8" providerId="ADAL" clId="{C4F7D334-33C0-4636-8884-CCB6D351A0C1}" dt="2022-04-22T17:45:19.942" v="286" actId="167"/>
        <pc:sldMkLst>
          <pc:docMk/>
          <pc:sldMk cId="4196917844" sldId="297"/>
        </pc:sldMkLst>
        <pc:picChg chg="add mod">
          <ac:chgData name="Jacqueline Eckert" userId="1f843b4d-32c0-467e-a6e0-8181a83124c8" providerId="ADAL" clId="{C4F7D334-33C0-4636-8884-CCB6D351A0C1}" dt="2022-04-22T17:45:19.942" v="286" actId="167"/>
          <ac:picMkLst>
            <pc:docMk/>
            <pc:sldMk cId="4196917844" sldId="297"/>
            <ac:picMk id="5" creationId="{BB564F21-825B-41D1-9AD6-B389299508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16D49-9B5A-4598-A1CB-4B00740B9945}"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4F6F7-D354-4F7A-83CD-BBE40742BBC2}" type="slidenum">
              <a:rPr lang="en-US" smtClean="0"/>
              <a:t>‹#›</a:t>
            </a:fld>
            <a:endParaRPr lang="en-US"/>
          </a:p>
        </p:txBody>
      </p:sp>
    </p:spTree>
    <p:extLst>
      <p:ext uri="{BB962C8B-B14F-4D97-AF65-F5344CB8AC3E}">
        <p14:creationId xmlns:p14="http://schemas.microsoft.com/office/powerpoint/2010/main" val="194248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vXrQ_FhZmo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nada.ca/fr/sante-canada/services/guide-alimentaire-canadien/ressources/ressources-telecharg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brain-anatomy-man-mind-people-1542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Cette présentation porte sur les sections D1.3 et D1.4, Développement de la personne et santé sexuelle, 5</a:t>
            </a:r>
            <a:r>
              <a:rPr lang="fr-CA" baseline="30000" dirty="0"/>
              <a:t>e</a:t>
            </a:r>
            <a:r>
              <a:rPr lang="fr-CA" dirty="0"/>
              <a:t> année, du programme-cadre Éducation physique et santé de l’Ontario.</a:t>
            </a:r>
            <a:endParaRPr lang="en-CA"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offrir un climat inclusif à tous les élèves quel que soit leur identité de genre, nous utilisons les parties du corps et les hormones et non le genre pour décrire les différences physiques. </a:t>
            </a:r>
            <a:endParaRPr lang="en-CA"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a:t>
            </a:fld>
            <a:endParaRPr lang="en-US"/>
          </a:p>
        </p:txBody>
      </p:sp>
    </p:spTree>
    <p:extLst>
      <p:ext uri="{BB962C8B-B14F-4D97-AF65-F5344CB8AC3E}">
        <p14:creationId xmlns:p14="http://schemas.microsoft.com/office/powerpoint/2010/main" val="244467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10</a:t>
            </a:fld>
            <a:endParaRPr lang="en-US"/>
          </a:p>
        </p:txBody>
      </p:sp>
    </p:spTree>
    <p:extLst>
      <p:ext uri="{BB962C8B-B14F-4D97-AF65-F5344CB8AC3E}">
        <p14:creationId xmlns:p14="http://schemas.microsoft.com/office/powerpoint/2010/main" val="62407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n’y a pas nécessairement éjaculation chaque fois qu’une personne a une érection.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Éjaculation nocturne : Il arrive parfois qu’une éjaculation se produise pendant le sommeil </a:t>
            </a:r>
            <a:r>
              <a:rPr lang="fr-CA" altLang="en-US" sz="1200" dirty="0"/>
              <a:t>– </a:t>
            </a:r>
            <a:r>
              <a:rPr lang="fr-CA" altLang="en-US" dirty="0"/>
              <a:t>pendant la puberté, il pourrait y avoir, au réveil, une tache collante et mouillée sur les draps ou dans le pyjama. C’est ce qu’on appelle une éjaculation nocturne (ou une pollution nocturne).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Masturbation : Se toucher ou se frotter le pénis peut provoquer une érection et une éjaculation. C’est ce qu’on appelle la masturbation. Certaines personnes se masturbent et d’autres, pas. </a:t>
            </a:r>
            <a:endParaRPr 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11</a:t>
            </a:fld>
            <a:endParaRPr lang="en-US"/>
          </a:p>
        </p:txBody>
      </p:sp>
    </p:spTree>
    <p:extLst>
      <p:ext uri="{BB962C8B-B14F-4D97-AF65-F5344CB8AC3E}">
        <p14:creationId xmlns:p14="http://schemas.microsoft.com/office/powerpoint/2010/main" val="178818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moment où les seins se développent et leur apparence varient d’une personne à l’autre. Les deux seins pourraient ne pas être de la même grosseur une fois leur développement terminé.</a:t>
            </a:r>
          </a:p>
          <a:p>
            <a:r>
              <a:rPr lang="fr-CA" dirty="0"/>
              <a:t>Après une grossesse, quand le bébé vient au monde, les tissus des seins se remplissent de lait, qui peut servir à nourrir le bébé.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 </a:t>
            </a:r>
            <a:r>
              <a:rPr lang="en-US" dirty="0">
                <a:hlinkClick r:id="rId3"/>
              </a:rPr>
              <a:t>https://www.secca.org.au/</a:t>
            </a:r>
            <a:r>
              <a:rPr lang="en-US" dirty="0"/>
              <a:t> avec permission</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12</a:t>
            </a:fld>
            <a:endParaRPr lang="en-US"/>
          </a:p>
        </p:txBody>
      </p:sp>
    </p:spTree>
    <p:extLst>
      <p:ext uri="{BB962C8B-B14F-4D97-AF65-F5344CB8AC3E}">
        <p14:creationId xmlns:p14="http://schemas.microsoft.com/office/powerpoint/2010/main" val="1049090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b="1" dirty="0">
                <a:latin typeface="Arial" panose="020B0604020202020204" pitchFamily="34" charset="0"/>
                <a:cs typeface="Arial" panose="020B0604020202020204" pitchFamily="34" charset="0"/>
              </a:rPr>
              <a:t>Vulve</a:t>
            </a:r>
            <a:r>
              <a:rPr lang="fr-CA" altLang="en-US" b="0" dirty="0">
                <a:latin typeface="Arial" panose="020B0604020202020204" pitchFamily="34" charset="0"/>
                <a:cs typeface="Arial" panose="020B0604020202020204" pitchFamily="34" charset="0"/>
              </a:rPr>
              <a:t> – Nom de l’ensemble des parties génitales externes.</a:t>
            </a:r>
            <a:endParaRPr lang="fr-CA" altLang="en-US" b="1" dirty="0">
              <a:latin typeface="Arial" panose="020B0604020202020204" pitchFamily="34" charset="0"/>
              <a:cs typeface="Arial" panose="020B0604020202020204" pitchFamily="34" charset="0"/>
            </a:endParaRPr>
          </a:p>
          <a:p>
            <a:pPr eaLnBrk="1" hangingPunct="1"/>
            <a:r>
              <a:rPr lang="fr-CA" altLang="en-US" b="1" dirty="0">
                <a:latin typeface="Arial" panose="020B0604020202020204" pitchFamily="34" charset="0"/>
                <a:cs typeface="Arial" panose="020B0604020202020204" pitchFamily="34" charset="0"/>
              </a:rPr>
              <a:t>Ovaire</a:t>
            </a:r>
            <a:r>
              <a:rPr lang="fr-CA" altLang="en-US" dirty="0">
                <a:latin typeface="Arial" panose="020B0604020202020204" pitchFamily="34" charset="0"/>
                <a:cs typeface="Arial" panose="020B0604020202020204" pitchFamily="34" charset="0"/>
              </a:rPr>
              <a:t> – Libère les ovules (œufs) et produit des hormones (œstrogène et progestérone) selon un cycle mensuel. </a:t>
            </a:r>
          </a:p>
          <a:p>
            <a:pPr eaLnBrk="1" hangingPunct="1"/>
            <a:r>
              <a:rPr lang="fr-CA" altLang="en-US" b="1" dirty="0">
                <a:latin typeface="Arial" panose="020B0604020202020204" pitchFamily="34" charset="0"/>
                <a:cs typeface="Arial" panose="020B0604020202020204" pitchFamily="34" charset="0"/>
              </a:rPr>
              <a:t>Trompes de Fallope </a:t>
            </a:r>
            <a:r>
              <a:rPr lang="fr-CA" altLang="en-US" dirty="0">
                <a:latin typeface="Arial" panose="020B0604020202020204" pitchFamily="34" charset="0"/>
                <a:cs typeface="Arial" panose="020B0604020202020204" pitchFamily="34" charset="0"/>
              </a:rPr>
              <a:t>– Tubes qui vont des ovaires jusqu’au-dessus de l’utérus et dont les extrémités en forme de doigts entourent l’ovaire. </a:t>
            </a:r>
          </a:p>
          <a:p>
            <a:pPr eaLnBrk="1" hangingPunct="1"/>
            <a:r>
              <a:rPr lang="fr-CA" altLang="en-US" b="1" dirty="0">
                <a:latin typeface="Arial" panose="020B0604020202020204" pitchFamily="34" charset="0"/>
                <a:cs typeface="Arial" panose="020B0604020202020204" pitchFamily="34" charset="0"/>
              </a:rPr>
              <a:t>Utérus</a:t>
            </a:r>
            <a:r>
              <a:rPr lang="fr-CA" altLang="en-US" dirty="0">
                <a:latin typeface="Arial" panose="020B0604020202020204" pitchFamily="34" charset="0"/>
                <a:cs typeface="Arial" panose="020B0604020202020204" pitchFamily="34" charset="0"/>
              </a:rPr>
              <a:t> – Organe en forme de poire qui nourrit et abrite le fœtus qui s’y développe. Chaque mois, il se prépare à la grossesse en formant une couche faite de sang et de tissu. </a:t>
            </a:r>
          </a:p>
          <a:p>
            <a:pPr eaLnBrk="1" hangingPunct="1"/>
            <a:r>
              <a:rPr lang="fr-CA" altLang="en-US" b="1" dirty="0">
                <a:latin typeface="Arial" panose="020B0604020202020204" pitchFamily="34" charset="0"/>
                <a:cs typeface="Arial" panose="020B0604020202020204" pitchFamily="34" charset="0"/>
              </a:rPr>
              <a:t>Col de l’utérus</a:t>
            </a:r>
            <a:r>
              <a:rPr lang="fr-CA" altLang="en-US" dirty="0">
                <a:latin typeface="Arial" panose="020B0604020202020204" pitchFamily="34" charset="0"/>
                <a:cs typeface="Arial" panose="020B0604020202020204" pitchFamily="34" charset="0"/>
              </a:rPr>
              <a:t> – Partie étroite du vagin qui mène à l’utérus. </a:t>
            </a:r>
          </a:p>
          <a:p>
            <a:pPr eaLnBrk="1" hangingPunct="1"/>
            <a:r>
              <a:rPr lang="fr-CA" altLang="en-US" b="1" dirty="0">
                <a:latin typeface="Arial" panose="020B0604020202020204" pitchFamily="34" charset="0"/>
                <a:cs typeface="Arial" panose="020B0604020202020204" pitchFamily="34" charset="0"/>
              </a:rPr>
              <a:t>Vagin</a:t>
            </a:r>
            <a:r>
              <a:rPr lang="fr-CA" altLang="en-US" dirty="0">
                <a:latin typeface="Arial" panose="020B0604020202020204" pitchFamily="34" charset="0"/>
                <a:cs typeface="Arial" panose="020B0604020202020204" pitchFamily="34" charset="0"/>
              </a:rPr>
              <a:t> – Tube musculaire qui peut s’élargir pour laisser passer le pénis pendant les rapports sexuels ou un bébé pendant l’accouchement.  </a:t>
            </a:r>
          </a:p>
          <a:p>
            <a:pPr eaLnBrk="1" hangingPunct="1"/>
            <a:endParaRPr lang="fr-CA" altLang="en-US" dirty="0">
              <a:latin typeface="Arial" panose="020B0604020202020204" pitchFamily="34" charset="0"/>
              <a:cs typeface="Arial" panose="020B0604020202020204" pitchFamily="34" charset="0"/>
            </a:endParaRPr>
          </a:p>
          <a:p>
            <a:pPr eaLnBrk="1" hangingPunct="1"/>
            <a:r>
              <a:rPr lang="fr-CA" altLang="en-US" dirty="0">
                <a:latin typeface="Arial" panose="020B0604020202020204" pitchFamily="34" charset="0"/>
                <a:cs typeface="Arial" panose="020B0604020202020204" pitchFamily="34" charset="0"/>
              </a:rPr>
              <a:t>Image : Adobe Stock – achetée</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13</a:t>
            </a:fld>
            <a:endParaRPr lang="en-US"/>
          </a:p>
        </p:txBody>
      </p:sp>
    </p:spTree>
    <p:extLst>
      <p:ext uri="{BB962C8B-B14F-4D97-AF65-F5344CB8AC3E}">
        <p14:creationId xmlns:p14="http://schemas.microsoft.com/office/powerpoint/2010/main" val="1415536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1" dirty="0">
                <a:latin typeface="Arial" panose="020B0604020202020204" pitchFamily="34" charset="0"/>
                <a:cs typeface="Arial" panose="020B0604020202020204" pitchFamily="34" charset="0"/>
              </a:rPr>
              <a:t>Lèvres</a:t>
            </a:r>
            <a:r>
              <a:rPr lang="fr-CA" altLang="en-US" dirty="0">
                <a:latin typeface="Arial" panose="020B0604020202020204" pitchFamily="34" charset="0"/>
                <a:cs typeface="Arial" panose="020B0604020202020204" pitchFamily="34" charset="0"/>
              </a:rPr>
              <a:t> – Replis de peau (internes et externes) qui protègent les organes reproducteurs internes.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1" dirty="0">
                <a:latin typeface="Arial" panose="020B0604020202020204" pitchFamily="34" charset="0"/>
                <a:cs typeface="Arial" panose="020B0604020202020204" pitchFamily="34" charset="0"/>
              </a:rPr>
              <a:t>Ouverture de l’urètre</a:t>
            </a:r>
            <a:r>
              <a:rPr lang="fr-CA" altLang="en-US" dirty="0">
                <a:latin typeface="Arial" panose="020B0604020202020204" pitchFamily="34" charset="0"/>
                <a:cs typeface="Arial" panose="020B0604020202020204" pitchFamily="34" charset="0"/>
              </a:rPr>
              <a:t> – l’urètre, c’est le tube qui est relié à la vessie et par lequel sort l’urine.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1" dirty="0">
                <a:latin typeface="Arial" panose="020B0604020202020204" pitchFamily="34" charset="0"/>
                <a:cs typeface="Arial" panose="020B0604020202020204" pitchFamily="34" charset="0"/>
              </a:rPr>
              <a:t>Clitoris</a:t>
            </a:r>
            <a:r>
              <a:rPr lang="fr-CA" altLang="en-US" dirty="0">
                <a:latin typeface="Arial" panose="020B0604020202020204" pitchFamily="34" charset="0"/>
                <a:cs typeface="Arial" panose="020B0604020202020204" pitchFamily="34" charset="0"/>
              </a:rPr>
              <a:t> – Organe très sensible situé au-dessus de l’ouverture de l’urètre dont la stimulation peut procurer du plaisir.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1" dirty="0">
                <a:latin typeface="Arial" panose="020B0604020202020204" pitchFamily="34" charset="0"/>
                <a:cs typeface="Arial" panose="020B0604020202020204" pitchFamily="34" charset="0"/>
              </a:rPr>
              <a:t>Anus </a:t>
            </a:r>
            <a:r>
              <a:rPr lang="fr-CA" altLang="en-US" b="0" dirty="0">
                <a:latin typeface="Arial" panose="020B0604020202020204" pitchFamily="34" charset="0"/>
                <a:cs typeface="Arial" panose="020B0604020202020204" pitchFamily="34" charset="0"/>
              </a:rPr>
              <a:t>– Ouverture du rectum par laquelle les selles sortent.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lt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0" dirty="0">
                <a:latin typeface="Arial" panose="020B0604020202020204" pitchFamily="34" charset="0"/>
                <a:cs typeface="Arial" panose="020B0604020202020204" pitchFamily="34" charset="0"/>
              </a:rPr>
              <a:t>Image : Adobe Stock – achetée</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14</a:t>
            </a:fld>
            <a:endParaRPr lang="en-US"/>
          </a:p>
        </p:txBody>
      </p:sp>
    </p:spTree>
    <p:extLst>
      <p:ext uri="{BB962C8B-B14F-4D97-AF65-F5344CB8AC3E}">
        <p14:creationId xmlns:p14="http://schemas.microsoft.com/office/powerpoint/2010/main" val="303687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latin typeface="Comic Sans MS" panose="030F0702030302020204" pitchFamily="66" charset="0"/>
                <a:hlinkClick r:id="rId3"/>
              </a:rPr>
              <a:t>https://www.youtube.com/watch?v=vXrQ_FhZmos</a:t>
            </a:r>
            <a:endParaRPr lang="en-CA" altLang="en-US" sz="1200" dirty="0">
              <a:latin typeface="Comic Sans MS" panose="030F0702030302020204" pitchFamily="66" charset="0"/>
            </a:endParaRPr>
          </a:p>
          <a:p>
            <a:r>
              <a:rPr lang="en-US" sz="1200" kern="1200" dirty="0">
                <a:solidFill>
                  <a:schemeClr val="tx1"/>
                </a:solidFill>
                <a:effectLst/>
                <a:latin typeface="+mn-lt"/>
                <a:ea typeface="+mn-ea"/>
                <a:cs typeface="+mn-cs"/>
              </a:rPr>
              <a:t>*</a:t>
            </a:r>
            <a:r>
              <a:rPr lang="fr-CA" sz="1200" kern="1200" dirty="0">
                <a:solidFill>
                  <a:schemeClr val="tx1"/>
                </a:solidFill>
                <a:effectLst/>
                <a:latin typeface="+mn-lt"/>
                <a:ea typeface="+mn-ea"/>
                <a:cs typeface="+mn-cs"/>
              </a:rPr>
              <a:t>Note </a:t>
            </a:r>
            <a:r>
              <a:rPr lang="fr-CA" dirty="0"/>
              <a:t>pour le personnel enseignant </a:t>
            </a:r>
            <a:r>
              <a:rPr lang="fr-CA" sz="1200" kern="1200" dirty="0">
                <a:solidFill>
                  <a:schemeClr val="tx1"/>
                </a:solidFill>
                <a:effectLst/>
                <a:latin typeface="+mn-lt"/>
                <a:ea typeface="+mn-ea"/>
                <a:cs typeface="+mn-cs"/>
              </a:rPr>
              <a:t>: </a:t>
            </a:r>
            <a:r>
              <a:rPr lang="fr-CA" dirty="0"/>
              <a:t>Dans cette vidéo, on utilise un langage genré (femme, fille, elle) pour expliquer les menstruations. Dans cette présentation, nous nous efforçons d’offrir une éducation plus inclusive et de tenir compte du fait que ce ne sont pas tous les jeunes qui s’identifient à un genre précis. </a:t>
            </a:r>
            <a:endParaRPr lang="fr-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15</a:t>
            </a:fld>
            <a:endParaRPr lang="en-US"/>
          </a:p>
        </p:txBody>
      </p:sp>
    </p:spTree>
    <p:extLst>
      <p:ext uri="{BB962C8B-B14F-4D97-AF65-F5344CB8AC3E}">
        <p14:creationId xmlns:p14="http://schemas.microsoft.com/office/powerpoint/2010/main" val="403891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dirty="0"/>
              <a:t>Les personnes qui ont des pertes vaginales</a:t>
            </a:r>
            <a:r>
              <a:rPr lang="fr-CA" baseline="0" dirty="0"/>
              <a:t> auraient peut-être intérêt à p</a:t>
            </a:r>
            <a:r>
              <a:rPr lang="fr-CA" dirty="0"/>
              <a:t>orter un protège-dessous (mince serviette hygiénique qui se colle à l’intérieur du sous-vêtement). Pour prévenir les infections, il faut changer les produits menstruels toutes les deux heures environ.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i="0" dirty="0"/>
              <a:t>Les quelques premières fois, </a:t>
            </a:r>
            <a:r>
              <a:rPr lang="fr-CA" dirty="0"/>
              <a:t>le saignement pourrait ne pas être rouge vif; dans bien des cas, il est d’une couleur rouge brunâtre. </a:t>
            </a:r>
            <a:endParaRPr 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16</a:t>
            </a:fld>
            <a:endParaRPr lang="en-US"/>
          </a:p>
        </p:txBody>
      </p:sp>
    </p:spTree>
    <p:extLst>
      <p:ext uri="{BB962C8B-B14F-4D97-AF65-F5344CB8AC3E}">
        <p14:creationId xmlns:p14="http://schemas.microsoft.com/office/powerpoint/2010/main" val="1873722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2"/>
              </a:spcAft>
              <a:defRPr/>
            </a:pPr>
            <a:r>
              <a:rPr lang="fr-CA" altLang="en-US" dirty="0">
                <a:latin typeface="Arial" panose="020B0604020202020204" pitchFamily="34" charset="0"/>
              </a:rPr>
              <a:t>Protège-dessous : mince serviette hygiénique utilisée pour absorber les sécrétions vaginales ou avant l’apparition des règles. </a:t>
            </a:r>
          </a:p>
          <a:p>
            <a:pPr>
              <a:spcAft>
                <a:spcPts val="612"/>
              </a:spcAft>
              <a:defRPr/>
            </a:pPr>
            <a:r>
              <a:rPr lang="fr-CA" altLang="en-US" dirty="0">
                <a:latin typeface="Arial" panose="020B0604020202020204" pitchFamily="34" charset="0"/>
              </a:rPr>
              <a:t>Serviette hygiénique : se colle à l’intérieur du sous-vêtement pendant les menstruations; il y en a de toutes les tailles et de toutes les formes. </a:t>
            </a:r>
          </a:p>
          <a:p>
            <a:pPr>
              <a:spcAft>
                <a:spcPts val="612"/>
              </a:spcAft>
              <a:defRPr/>
            </a:pPr>
            <a:r>
              <a:rPr lang="fr-CA" altLang="en-US" dirty="0">
                <a:latin typeface="Arial" panose="020B0604020202020204" pitchFamily="34" charset="0"/>
              </a:rPr>
              <a:t>Tampon : s’insère dans le vagin pour absorber le flux menstruel. </a:t>
            </a:r>
          </a:p>
          <a:p>
            <a:pPr>
              <a:spcAft>
                <a:spcPts val="612"/>
              </a:spcAft>
            </a:pPr>
            <a:r>
              <a:rPr lang="fr-CA" dirty="0">
                <a:latin typeface="Arial" panose="020B0604020202020204" pitchFamily="34" charset="0"/>
                <a:cs typeface="Arial" panose="020B0604020202020204" pitchFamily="34" charset="0"/>
              </a:rPr>
              <a:t>Coupe menstruelle : coupe flexible et réutilisable qui s’insère dans le vagin pour recueillir le sang et les pertes; il faut la vider toutes les 4 à 12 heures. </a:t>
            </a:r>
            <a:endParaRPr lang="en-CA" dirty="0">
              <a:latin typeface="Arial" panose="020B0604020202020204" pitchFamily="34" charset="0"/>
              <a:cs typeface="Arial" panose="020B0604020202020204" pitchFamily="34" charset="0"/>
            </a:endParaRPr>
          </a:p>
          <a:p>
            <a:pPr>
              <a:spcAft>
                <a:spcPts val="612"/>
              </a:spcAft>
            </a:pPr>
            <a:r>
              <a:rPr lang="fr-CA" dirty="0">
                <a:latin typeface="Arial" panose="020B0604020202020204" pitchFamily="34" charset="0"/>
                <a:cs typeface="Arial" panose="020B0604020202020204" pitchFamily="34" charset="0"/>
              </a:rPr>
              <a:t>Sous-vêtements menstruels : sous-vêtements absorbants et réutilisables qui se portent seuls ou avec d’autres produits menstruels.  </a:t>
            </a:r>
            <a:endParaRPr lang="en-CA" dirty="0">
              <a:latin typeface="Arial" panose="020B0604020202020204" pitchFamily="34" charset="0"/>
              <a:cs typeface="Arial" panose="020B0604020202020204" pitchFamily="34" charset="0"/>
            </a:endParaRPr>
          </a:p>
          <a:p>
            <a:pPr marL="1770669" indent="-1770669">
              <a:defRPr/>
            </a:pPr>
            <a:endParaRPr lang="fr-CA" altLang="en-US" dirty="0">
              <a:highlight>
                <a:srgbClr val="14985C"/>
              </a:highlight>
              <a:latin typeface="Arial" panose="020B0604020202020204" pitchFamily="34" charset="0"/>
            </a:endParaRPr>
          </a:p>
          <a:p>
            <a:pPr>
              <a:defRPr/>
            </a:pPr>
            <a:r>
              <a:rPr lang="fr-CA" altLang="en-US" dirty="0">
                <a:latin typeface="Arial" panose="020B0604020202020204" pitchFamily="34" charset="0"/>
              </a:rPr>
              <a:t>Le choix des produits menstruels est personnel; tout le monde a ses préférences. </a:t>
            </a:r>
            <a:endParaRPr lang="en-CA" altLang="en-US" dirty="0">
              <a:latin typeface="Arial" panose="020B0604020202020204" pitchFamily="34" charset="0"/>
            </a:endParaRPr>
          </a:p>
          <a:p>
            <a:pPr marL="1501627" indent="-1501627">
              <a:spcBef>
                <a:spcPts val="1183"/>
              </a:spcBef>
              <a:defRPr/>
            </a:pPr>
            <a:endParaRPr lang="fr-CA"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17</a:t>
            </a:fld>
            <a:endParaRPr lang="en-US"/>
          </a:p>
        </p:txBody>
      </p:sp>
    </p:spTree>
    <p:extLst>
      <p:ext uri="{BB962C8B-B14F-4D97-AF65-F5344CB8AC3E}">
        <p14:creationId xmlns:p14="http://schemas.microsoft.com/office/powerpoint/2010/main" val="260994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latin typeface="Calibri" panose="020F0502020204030204" pitchFamily="34" charset="0"/>
              </a:rPr>
              <a:t>Les seins – les seins peuvent être douloureux ou sensibles en raison d’un changement du taux d’hormones avant et pendant les menstruations, ce qui entraîne l’accumulation de liquide dans les seins. </a:t>
            </a:r>
          </a:p>
          <a:p>
            <a:r>
              <a:rPr lang="fr-CA" altLang="en-US" dirty="0">
                <a:latin typeface="Calibri" panose="020F0502020204030204" pitchFamily="34" charset="0"/>
              </a:rPr>
              <a:t>Crampes menstruelles – il peut s’agir de douleurs ou de crampes dans le bas du ventre, le dos ou l’intérieur de la cuisse. Ce n’est pas tout le monde qui a des crampes, mais celles-ci sont courantes. </a:t>
            </a:r>
          </a:p>
          <a:p>
            <a:r>
              <a:rPr lang="fr-CA" altLang="en-US" dirty="0">
                <a:latin typeface="Calibri" panose="020F0502020204030204" pitchFamily="34" charset="0"/>
              </a:rPr>
              <a:t>Le syndrome prémenstruel (SPM) – nom donné à l’ensemble des symptômes qu’une personne pourrait éprouver de 1 à 14 jours avant le début des règles, soit : sensibilité des seins, sensation de gonflement ou de ballonnement, changements de l’appétit, maux de tête, constipation ou diarrhée, crampes abdominales, tristesse, fatigue, irritabilité et maladresse. </a:t>
            </a:r>
          </a:p>
          <a:p>
            <a:r>
              <a:rPr lang="fr-CA" altLang="en-US" dirty="0">
                <a:latin typeface="Calibri" panose="020F0502020204030204" pitchFamily="34" charset="0"/>
              </a:rPr>
              <a:t>La combinaison de symptômes varie d’une personne à l’autre. </a:t>
            </a:r>
          </a:p>
        </p:txBody>
      </p:sp>
      <p:sp>
        <p:nvSpPr>
          <p:cNvPr id="4" name="Slide Number Placeholder 3"/>
          <p:cNvSpPr>
            <a:spLocks noGrp="1"/>
          </p:cNvSpPr>
          <p:nvPr>
            <p:ph type="sldNum" sz="quarter" idx="5"/>
          </p:nvPr>
        </p:nvSpPr>
        <p:spPr/>
        <p:txBody>
          <a:bodyPr/>
          <a:lstStyle/>
          <a:p>
            <a:fld id="{FFA4F6F7-D354-4F7A-83CD-BBE40742BBC2}" type="slidenum">
              <a:rPr lang="en-US" smtClean="0"/>
              <a:t>18</a:t>
            </a:fld>
            <a:endParaRPr lang="en-US"/>
          </a:p>
        </p:txBody>
      </p:sp>
    </p:spTree>
    <p:extLst>
      <p:ext uri="{BB962C8B-B14F-4D97-AF65-F5344CB8AC3E}">
        <p14:creationId xmlns:p14="http://schemas.microsoft.com/office/powerpoint/2010/main" val="151197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latin typeface="Arial" panose="020B0604020202020204" pitchFamily="34" charset="0"/>
                <a:cs typeface="Arial" panose="020B0604020202020204" pitchFamily="34" charset="0"/>
              </a:rPr>
              <a:t>Si les symptômes persistent</a:t>
            </a:r>
            <a:r>
              <a:rPr lang="fr-CA" sz="1200" baseline="0" dirty="0">
                <a:latin typeface="Arial" panose="020B0604020202020204" pitchFamily="34" charset="0"/>
                <a:cs typeface="Arial" panose="020B0604020202020204" pitchFamily="34" charset="0"/>
              </a:rPr>
              <a:t> ou vous incommodent</a:t>
            </a:r>
            <a:r>
              <a:rPr lang="fr-CA" dirty="0">
                <a:latin typeface="Arial" panose="020B0604020202020204" pitchFamily="34" charset="0"/>
                <a:cs typeface="Arial" panose="020B0604020202020204" pitchFamily="34" charset="0"/>
              </a:rPr>
              <a:t>, parlez-en à un adulte en qui vous avez confiance ou à un fournisseur de soins de santé.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cs typeface="Arial" panose="020B0604020202020204" pitchFamily="34" charset="0"/>
            </a:endParaRPr>
          </a:p>
          <a:p>
            <a:pPr lvl="0">
              <a:defRPr/>
            </a:pPr>
            <a:r>
              <a:rPr lang="en-CA" sz="1200" dirty="0">
                <a:latin typeface="Arial" panose="020B0604020202020204" pitchFamily="34" charset="0"/>
                <a:cs typeface="Arial" panose="020B0604020202020204" pitchFamily="34" charset="0"/>
              </a:rPr>
              <a:t>Image : </a:t>
            </a:r>
            <a:r>
              <a:rPr lang="en-US" dirty="0">
                <a:hlinkClick r:id="rId3"/>
              </a:rPr>
              <a:t>https://www.canada.ca/fr/sante-canada/services/guide-alimentaire-canadien/ressources/ressources-telecharge</a:t>
            </a:r>
            <a:endParaRPr 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19</a:t>
            </a:fld>
            <a:endParaRPr lang="en-US"/>
          </a:p>
        </p:txBody>
      </p:sp>
    </p:spTree>
    <p:extLst>
      <p:ext uri="{BB962C8B-B14F-4D97-AF65-F5344CB8AC3E}">
        <p14:creationId xmlns:p14="http://schemas.microsoft.com/office/powerpoint/2010/main" val="331963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Demandez aux élèves de proposer d’autres règles à ajouter à la liste.  </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a:t>
            </a:fld>
            <a:endParaRPr lang="en-US"/>
          </a:p>
        </p:txBody>
      </p:sp>
    </p:spTree>
    <p:extLst>
      <p:ext uri="{BB962C8B-B14F-4D97-AF65-F5344CB8AC3E}">
        <p14:creationId xmlns:p14="http://schemas.microsoft.com/office/powerpoint/2010/main" val="114301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20</a:t>
            </a:fld>
            <a:endParaRPr lang="en-US"/>
          </a:p>
        </p:txBody>
      </p:sp>
    </p:spTree>
    <p:extLst>
      <p:ext uri="{BB962C8B-B14F-4D97-AF65-F5344CB8AC3E}">
        <p14:creationId xmlns:p14="http://schemas.microsoft.com/office/powerpoint/2010/main" val="643138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fr-CA" dirty="0">
                <a:latin typeface="Arial" panose="020B0604020202020204" pitchFamily="34" charset="0"/>
                <a:cs typeface="Arial" panose="020B0604020202020204" pitchFamily="34" charset="0"/>
              </a:rPr>
              <a:t>Vous pourriez avoir des sautes d’humeur.</a:t>
            </a:r>
          </a:p>
          <a:p>
            <a:pPr marL="171450" indent="-171450" eaLnBrk="1" hangingPunct="1">
              <a:buFont typeface="Arial" pitchFamily="34" charset="0"/>
              <a:buChar char="•"/>
              <a:defRPr/>
            </a:pPr>
            <a:r>
              <a:rPr lang="fr-CA" dirty="0">
                <a:latin typeface="Arial" panose="020B0604020202020204" pitchFamily="34" charset="0"/>
                <a:cs typeface="Arial" panose="020B0604020202020204" pitchFamily="34" charset="0"/>
              </a:rPr>
              <a:t>Vous pourriez parfois aimer vos amis et votre famille et parfois, ne rien vouloir savoir d’eux. </a:t>
            </a:r>
          </a:p>
          <a:p>
            <a:pPr marL="171450" indent="-171450" eaLnBrk="1" hangingPunct="1">
              <a:buFont typeface="Arial" pitchFamily="34" charset="0"/>
              <a:buChar char="•"/>
              <a:defRPr/>
            </a:pPr>
            <a:r>
              <a:rPr lang="fr-CA" dirty="0">
                <a:latin typeface="Arial" panose="020B0604020202020204" pitchFamily="34" charset="0"/>
                <a:cs typeface="Arial" panose="020B0604020202020204" pitchFamily="34" charset="0"/>
              </a:rPr>
              <a:t>Parfois, vous pourriez vous sentir comme un adulte et parfois, comme un enfant. </a:t>
            </a:r>
          </a:p>
          <a:p>
            <a:pPr marL="171450" indent="-171450" eaLnBrk="1" hangingPunct="1">
              <a:buFont typeface="Arial" pitchFamily="34" charset="0"/>
              <a:buChar char="•"/>
              <a:defRPr/>
            </a:pPr>
            <a:r>
              <a:rPr lang="fr-CA" dirty="0">
                <a:latin typeface="Arial" panose="020B0604020202020204" pitchFamily="34" charset="0"/>
                <a:cs typeface="Arial" panose="020B0604020202020204" pitchFamily="34" charset="0"/>
              </a:rPr>
              <a:t>Il pourrait y avoir beaucoup de larmes et de disputes. </a:t>
            </a:r>
          </a:p>
          <a:p>
            <a:pPr marL="171450" indent="-171450" eaLnBrk="1" hangingPunct="1">
              <a:buFont typeface="Arial" pitchFamily="34" charset="0"/>
              <a:buChar char="•"/>
              <a:defRPr/>
            </a:pPr>
            <a:r>
              <a:rPr lang="fr-CA" dirty="0">
                <a:latin typeface="Arial" panose="020B0604020202020204" pitchFamily="34" charset="0"/>
                <a:cs typeface="Arial" panose="020B0604020202020204" pitchFamily="34" charset="0"/>
              </a:rPr>
              <a:t>Les changements hormonaux causent certains de ces sentiments. </a:t>
            </a:r>
            <a:endParaRPr 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21</a:t>
            </a:fld>
            <a:endParaRPr lang="en-US"/>
          </a:p>
        </p:txBody>
      </p:sp>
    </p:spTree>
    <p:extLst>
      <p:ext uri="{BB962C8B-B14F-4D97-AF65-F5344CB8AC3E}">
        <p14:creationId xmlns:p14="http://schemas.microsoft.com/office/powerpoint/2010/main" val="220420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Tout le monde </a:t>
            </a:r>
            <a:r>
              <a:rPr lang="fr-CA" dirty="0"/>
              <a:t>« devrait être traité en fonction de son âge et avec respect » (Le curriculum de l’Ontario de la 1</a:t>
            </a:r>
            <a:r>
              <a:rPr lang="fr-CA" baseline="30000" dirty="0"/>
              <a:t>re</a:t>
            </a:r>
            <a:r>
              <a:rPr lang="fr-CA" dirty="0"/>
              <a:t> à la 8</a:t>
            </a:r>
            <a:r>
              <a:rPr lang="fr-CA" baseline="30000" dirty="0"/>
              <a:t>e</a:t>
            </a:r>
            <a:r>
              <a:rPr lang="fr-CA" dirty="0"/>
              <a:t> année, Éducation physique et santé, 2019).</a:t>
            </a:r>
          </a:p>
          <a:p>
            <a:endParaRPr lang="fr-CA" dirty="0"/>
          </a:p>
          <a:p>
            <a:r>
              <a:rPr lang="fr-CA" dirty="0"/>
              <a:t>Les</a:t>
            </a:r>
            <a:r>
              <a:rPr lang="fr-CA" baseline="0" dirty="0"/>
              <a:t> taquineries en raison des </a:t>
            </a:r>
            <a:r>
              <a:rPr lang="fr-CA" dirty="0"/>
              <a:t>changements liés à la puberté ne sont pas acceptables; n’attirez pas l’attention sur les changements qu’une personne subit et évitez qu’elle devienne complexée par son apparence.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22</a:t>
            </a:fld>
            <a:endParaRPr lang="en-US"/>
          </a:p>
        </p:txBody>
      </p:sp>
    </p:spTree>
    <p:extLst>
      <p:ext uri="{BB962C8B-B14F-4D97-AF65-F5344CB8AC3E}">
        <p14:creationId xmlns:p14="http://schemas.microsoft.com/office/powerpoint/2010/main" val="3749304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dirty="0">
                <a:latin typeface="Arial" panose="020B0604020202020204" pitchFamily="34" charset="0"/>
                <a:cs typeface="Arial" panose="020B0604020202020204" pitchFamily="34" charset="0"/>
              </a:rPr>
              <a:t>Les parents peuvent être une bonne source de renseignements en ce qui a trait aux changements liés à la puberté. Ils peuvent répondre à vos questions et vous donner d’excellents conseils. </a:t>
            </a:r>
          </a:p>
          <a:p>
            <a:pPr eaLnBrk="1" hangingPunct="1"/>
            <a:r>
              <a:rPr lang="fr-CA" altLang="en-US" dirty="0">
                <a:latin typeface="Arial" panose="020B0604020202020204" pitchFamily="34" charset="0"/>
                <a:cs typeface="Arial" panose="020B0604020202020204" pitchFamily="34" charset="0"/>
              </a:rPr>
              <a:t>Encouragez les élèves à parler avec leurs parents de ce qu’ils ont appris et à demander à un adulte de confiance de répondre à leurs questions au sujet de la puberté.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23</a:t>
            </a:fld>
            <a:endParaRPr lang="en-US"/>
          </a:p>
        </p:txBody>
      </p:sp>
    </p:spTree>
    <p:extLst>
      <p:ext uri="{BB962C8B-B14F-4D97-AF65-F5344CB8AC3E}">
        <p14:creationId xmlns:p14="http://schemas.microsoft.com/office/powerpoint/2010/main" val="124036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r-CA" sz="1200" b="0" i="0" u="none" strike="noStrike" kern="1200" dirty="0">
                <a:solidFill>
                  <a:schemeClr val="tx1"/>
                </a:solidFill>
                <a:effectLst/>
                <a:latin typeface="+mn-lt"/>
                <a:ea typeface="+mn-ea"/>
                <a:cs typeface="+mn-cs"/>
              </a:rPr>
              <a:t>Il y a trois grandes poussées de croissance : </a:t>
            </a:r>
            <a:r>
              <a:rPr lang="en-US" sz="1200" b="0" i="0" kern="1200" dirty="0">
                <a:solidFill>
                  <a:schemeClr val="tx1"/>
                </a:solidFill>
                <a:effectLst/>
                <a:latin typeface="+mn-lt"/>
                <a:ea typeface="+mn-ea"/>
                <a:cs typeface="+mn-cs"/>
              </a:rPr>
              <a:t>​</a:t>
            </a:r>
          </a:p>
          <a:p>
            <a:pPr rtl="0" fontAlgn="base"/>
            <a:r>
              <a:rPr lang="fr-CA" sz="1200" b="0" i="0" u="none" strike="noStrike" kern="1200" dirty="0">
                <a:solidFill>
                  <a:schemeClr val="tx1"/>
                </a:solidFill>
                <a:effectLst/>
                <a:latin typeface="+mn-lt"/>
                <a:ea typeface="+mn-ea"/>
                <a:cs typeface="+mn-cs"/>
              </a:rPr>
              <a:t>Le développement du bébé avant la naissance;</a:t>
            </a:r>
            <a:r>
              <a:rPr lang="en-US" sz="1200" b="0" i="0" kern="1200" dirty="0">
                <a:solidFill>
                  <a:schemeClr val="tx1"/>
                </a:solidFill>
                <a:effectLst/>
                <a:latin typeface="+mn-lt"/>
                <a:ea typeface="+mn-ea"/>
                <a:cs typeface="+mn-cs"/>
              </a:rPr>
              <a:t>​</a:t>
            </a:r>
          </a:p>
          <a:p>
            <a:pPr rtl="0" fontAlgn="base"/>
            <a:r>
              <a:rPr lang="fr-CA" sz="1200" b="0" i="0" u="none" strike="noStrike" kern="1200" dirty="0">
                <a:solidFill>
                  <a:schemeClr val="tx1"/>
                </a:solidFill>
                <a:effectLst/>
                <a:latin typeface="+mn-lt"/>
                <a:ea typeface="+mn-ea"/>
                <a:cs typeface="+mn-cs"/>
              </a:rPr>
              <a:t>La période allant de la naissance à un an;</a:t>
            </a:r>
            <a:r>
              <a:rPr lang="en-US" sz="1200" b="0" i="0" kern="1200" dirty="0">
                <a:solidFill>
                  <a:schemeClr val="tx1"/>
                </a:solidFill>
                <a:effectLst/>
                <a:latin typeface="+mn-lt"/>
                <a:ea typeface="+mn-ea"/>
                <a:cs typeface="+mn-cs"/>
              </a:rPr>
              <a:t>​</a:t>
            </a:r>
          </a:p>
          <a:p>
            <a:pPr rtl="0" fontAlgn="base"/>
            <a:r>
              <a:rPr lang="fr-CA" sz="1200" b="0" i="0" u="none" strike="noStrike" kern="1200" dirty="0">
                <a:solidFill>
                  <a:schemeClr val="tx1"/>
                </a:solidFill>
                <a:effectLst/>
                <a:latin typeface="+mn-lt"/>
                <a:ea typeface="+mn-ea"/>
                <a:cs typeface="+mn-cs"/>
              </a:rPr>
              <a:t>La puberté.</a:t>
            </a:r>
            <a:r>
              <a:rPr lang="en-US" sz="1200" b="0" i="0" kern="1200" dirty="0">
                <a:solidFill>
                  <a:schemeClr val="tx1"/>
                </a:solidFill>
                <a:effectLst/>
                <a:latin typeface="+mn-lt"/>
                <a:ea typeface="+mn-ea"/>
                <a:cs typeface="+mn-cs"/>
              </a:rPr>
              <a:t>​</a:t>
            </a:r>
          </a:p>
          <a:p>
            <a:pPr rtl="0" fontAlgn="base"/>
            <a:r>
              <a:rPr lang="fr-CA" sz="1200" b="0" i="0" kern="1200" dirty="0">
                <a:solidFill>
                  <a:schemeClr val="tx1"/>
                </a:solidFill>
                <a:effectLst/>
                <a:latin typeface="+mn-lt"/>
                <a:ea typeface="+mn-ea"/>
                <a:cs typeface="+mn-cs"/>
              </a:rPr>
              <a:t>​</a:t>
            </a:r>
          </a:p>
          <a:p>
            <a:pPr rtl="0" fontAlgn="base"/>
            <a:r>
              <a:rPr lang="fr-CA" sz="1200" b="0" i="0" u="none" strike="noStrike" kern="1200" dirty="0">
                <a:solidFill>
                  <a:schemeClr val="tx1"/>
                </a:solidFill>
                <a:effectLst/>
                <a:latin typeface="+mn-lt"/>
                <a:ea typeface="+mn-ea"/>
                <a:cs typeface="+mn-cs"/>
              </a:rPr>
              <a:t>Fertile – le corps commence à produire les cellules qui sont nécessaires pour faire un bébé. </a:t>
            </a:r>
            <a:r>
              <a:rPr lang="en-US" sz="1200" b="0" i="0" kern="1200" dirty="0">
                <a:solidFill>
                  <a:schemeClr val="tx1"/>
                </a:solidFill>
                <a:effectLst/>
                <a:latin typeface="+mn-lt"/>
                <a:ea typeface="+mn-ea"/>
                <a:cs typeface="+mn-cs"/>
              </a:rPr>
              <a:t>​</a:t>
            </a:r>
          </a:p>
          <a:p>
            <a:pPr rtl="0" fontAlgn="base"/>
            <a:r>
              <a:rPr lang="fr-CA" sz="1200" b="0" i="0" u="none" strike="noStrike" kern="1200" dirty="0">
                <a:solidFill>
                  <a:schemeClr val="tx1"/>
                </a:solidFill>
                <a:effectLst/>
                <a:latin typeface="+mn-lt"/>
                <a:ea typeface="+mn-ea"/>
                <a:cs typeface="+mn-cs"/>
              </a:rPr>
              <a:t>Songez à demander aux élèves de parler de cérémonies ou de rituels liés à la puberté qu’ils célèbrent peut-être dans leur famille.</a:t>
            </a:r>
            <a:endParaRPr lang="en-US"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FA4F6F7-D354-4F7A-83CD-BBE40742BBC2}" type="slidenum">
              <a:rPr lang="en-US" smtClean="0"/>
              <a:t>3</a:t>
            </a:fld>
            <a:endParaRPr lang="en-US"/>
          </a:p>
        </p:txBody>
      </p:sp>
    </p:spTree>
    <p:extLst>
      <p:ext uri="{BB962C8B-B14F-4D97-AF65-F5344CB8AC3E}">
        <p14:creationId xmlns:p14="http://schemas.microsoft.com/office/powerpoint/2010/main" val="132547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Tous les corps sont différents. Par exemple, les gens ont différentes tailles et différentes couleurs de cheveux. C’est normal que tout le monde n’ait pas la même apparence.  </a:t>
            </a:r>
          </a:p>
          <a:p>
            <a:r>
              <a:rPr lang="fr-CA" dirty="0"/>
              <a:t>Le moment où la puberté commence et la durée du processus peuvent varier beaucoup d’une personne à l’autre, et c’est tout à fait normal; personne n’a le contrôle sur ces facteurs.</a:t>
            </a:r>
            <a:endParaRPr lang="en-CA" dirty="0"/>
          </a:p>
          <a:p>
            <a:endParaRPr lang="en-CA" altLang="en-US" dirty="0"/>
          </a:p>
          <a:p>
            <a:r>
              <a:rPr lang="en-CA" altLang="en-US" dirty="0"/>
              <a:t>Image source: </a:t>
            </a:r>
            <a:r>
              <a:rPr lang="en-US" altLang="en-US" dirty="0">
                <a:hlinkClick r:id="rId3"/>
              </a:rPr>
              <a:t>https://pixabay.com/vectors/brain-anatomy-man-mind-people-154297/</a:t>
            </a: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4</a:t>
            </a:fld>
            <a:endParaRPr lang="en-US"/>
          </a:p>
        </p:txBody>
      </p:sp>
    </p:spTree>
    <p:extLst>
      <p:ext uri="{BB962C8B-B14F-4D97-AF65-F5344CB8AC3E}">
        <p14:creationId xmlns:p14="http://schemas.microsoft.com/office/powerpoint/2010/main" val="194361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r-CA" sz="1200" b="0" i="0" u="none" strike="noStrike" kern="1200" dirty="0">
                <a:solidFill>
                  <a:schemeClr val="tx1"/>
                </a:solidFill>
                <a:effectLst/>
                <a:latin typeface="+mn-lt"/>
                <a:ea typeface="+mn-ea"/>
                <a:cs typeface="+mn-cs"/>
              </a:rPr>
              <a:t>Le pénis et la vulve sont les parties externes visibles de l’anatomie du système reproducteur (montrer le pénis et la vulve du doigt). On utilise toutes sortes de mots pour désigner ces parties du corps, mais « pénis » et « vulve » sont les termes anatomiques.  </a:t>
            </a:r>
            <a:r>
              <a:rPr lang="en-US" sz="1200" b="0" i="0" kern="1200" dirty="0">
                <a:solidFill>
                  <a:schemeClr val="tx1"/>
                </a:solidFill>
                <a:effectLst/>
                <a:latin typeface="+mn-lt"/>
                <a:ea typeface="+mn-ea"/>
                <a:cs typeface="+mn-cs"/>
              </a:rPr>
              <a:t>​</a:t>
            </a:r>
          </a:p>
          <a:p>
            <a:pPr rtl="0" fontAlgn="base"/>
            <a:r>
              <a:rPr lang="fr-CA" sz="1200" b="0" i="0" kern="1200" dirty="0">
                <a:solidFill>
                  <a:schemeClr val="tx1"/>
                </a:solidFill>
                <a:effectLst/>
                <a:latin typeface="+mn-lt"/>
                <a:ea typeface="+mn-ea"/>
                <a:cs typeface="+mn-cs"/>
              </a:rPr>
              <a:t>​</a:t>
            </a:r>
          </a:p>
          <a:p>
            <a:pPr rtl="0" fontAlgn="base"/>
            <a:r>
              <a:rPr lang="fr-CA" sz="1200" b="0" i="0" u="none" strike="noStrike" kern="1200" dirty="0">
                <a:solidFill>
                  <a:schemeClr val="tx1"/>
                </a:solidFill>
                <a:effectLst/>
                <a:latin typeface="+mn-lt"/>
                <a:ea typeface="+mn-ea"/>
                <a:cs typeface="+mn-cs"/>
              </a:rPr>
              <a:t>Chez la personne ayant un pénis, un signal est transmis aux testicules pour qu’elles se mettent à produire de la testostérone. </a:t>
            </a:r>
            <a:r>
              <a:rPr lang="en-US" sz="1200" b="0" i="0" kern="1200" dirty="0">
                <a:solidFill>
                  <a:schemeClr val="tx1"/>
                </a:solidFill>
                <a:effectLst/>
                <a:latin typeface="+mn-lt"/>
                <a:ea typeface="+mn-ea"/>
                <a:cs typeface="+mn-cs"/>
              </a:rPr>
              <a:t>​</a:t>
            </a:r>
          </a:p>
          <a:p>
            <a:pPr rtl="0" fontAlgn="base"/>
            <a:r>
              <a:rPr lang="fr-CA" sz="1200" b="0" i="0" u="none" strike="noStrike" kern="1200" dirty="0">
                <a:solidFill>
                  <a:schemeClr val="tx1"/>
                </a:solidFill>
                <a:effectLst/>
                <a:latin typeface="+mn-lt"/>
                <a:ea typeface="+mn-ea"/>
                <a:cs typeface="+mn-cs"/>
              </a:rPr>
              <a:t>Chez les personnes ayant une vulve, un signal est transmis aux ovaires pour qu’ils commencent à produire de l’œstrogène. </a:t>
            </a:r>
            <a:r>
              <a:rPr lang="en-US" sz="1200" b="0" i="0" kern="1200" dirty="0">
                <a:solidFill>
                  <a:schemeClr val="tx1"/>
                </a:solidFill>
                <a:effectLst/>
                <a:latin typeface="+mn-lt"/>
                <a:ea typeface="+mn-ea"/>
                <a:cs typeface="+mn-cs"/>
              </a:rPr>
              <a:t>​</a:t>
            </a:r>
          </a:p>
          <a:p>
            <a:pPr rtl="0" fontAlgn="base"/>
            <a:r>
              <a:rPr lang="fr-CA" sz="1200" b="0" i="0" kern="1200" dirty="0">
                <a:solidFill>
                  <a:schemeClr val="tx1"/>
                </a:solidFill>
                <a:effectLst/>
                <a:latin typeface="+mn-lt"/>
                <a:ea typeface="+mn-ea"/>
                <a:cs typeface="+mn-cs"/>
              </a:rPr>
              <a:t>​</a:t>
            </a:r>
          </a:p>
          <a:p>
            <a:pPr rtl="0" fontAlgn="base"/>
            <a:r>
              <a:rPr lang="fr-CA" sz="1200" b="0" i="0" u="none" strike="noStrike" kern="1200" dirty="0">
                <a:solidFill>
                  <a:schemeClr val="tx1"/>
                </a:solidFill>
                <a:effectLst/>
                <a:latin typeface="+mn-lt"/>
                <a:ea typeface="+mn-ea"/>
                <a:cs typeface="+mn-cs"/>
              </a:rPr>
              <a:t>La testostérone et l’œstrogène entraînent les changements que subit le corps. </a:t>
            </a:r>
            <a:r>
              <a:rPr lang="en-US" sz="1200" b="0" i="0" kern="1200" dirty="0">
                <a:solidFill>
                  <a:schemeClr val="tx1"/>
                </a:solidFill>
                <a:effectLst/>
                <a:latin typeface="+mn-lt"/>
                <a:ea typeface="+mn-ea"/>
                <a:cs typeface="+mn-cs"/>
              </a:rPr>
              <a:t>​</a:t>
            </a:r>
          </a:p>
          <a:p>
            <a:pPr rtl="0" fontAlgn="base"/>
            <a:r>
              <a:rPr lang="en-CA"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Images : </a:t>
            </a:r>
            <a:r>
              <a:rPr lang="en-US" sz="1200" b="0" i="0" u="sng" strike="noStrike" kern="1200" dirty="0">
                <a:solidFill>
                  <a:schemeClr val="tx1"/>
                </a:solidFill>
                <a:effectLst/>
                <a:latin typeface="+mn-lt"/>
                <a:ea typeface="+mn-ea"/>
                <a:cs typeface="+mn-cs"/>
                <a:hlinkClick r:id="rId3"/>
              </a:rPr>
              <a:t>https://www.secca.org.au/</a:t>
            </a:r>
            <a:r>
              <a:rPr lang="en-US" sz="1200" b="0" i="0" u="none" strike="noStrike" kern="1200" dirty="0">
                <a:solidFill>
                  <a:schemeClr val="tx1"/>
                </a:solidFill>
                <a:effectLst/>
                <a:latin typeface="+mn-lt"/>
                <a:ea typeface="+mn-ea"/>
                <a:cs typeface="+mn-cs"/>
              </a:rPr>
              <a:t> avec permission</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5</a:t>
            </a:fld>
            <a:endParaRPr lang="en-US"/>
          </a:p>
        </p:txBody>
      </p:sp>
    </p:spTree>
    <p:extLst>
      <p:ext uri="{BB962C8B-B14F-4D97-AF65-F5344CB8AC3E}">
        <p14:creationId xmlns:p14="http://schemas.microsoft.com/office/powerpoint/2010/main" val="223915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r-CA" sz="1200" b="0" i="0" u="none" strike="noStrike" kern="1200" dirty="0">
                <a:solidFill>
                  <a:schemeClr val="tx1"/>
                </a:solidFill>
                <a:effectLst/>
                <a:latin typeface="+mn-lt"/>
                <a:ea typeface="+mn-ea"/>
                <a:cs typeface="+mn-cs"/>
              </a:rPr>
              <a:t>Durant la puberté, le corps commence à produire les cellules qui sont nécessaires pour faire un bébé. </a:t>
            </a:r>
            <a:r>
              <a:rPr lang="en-US" sz="1200" b="0" i="0" kern="1200" dirty="0">
                <a:solidFill>
                  <a:schemeClr val="tx1"/>
                </a:solidFill>
                <a:effectLst/>
                <a:latin typeface="+mn-lt"/>
                <a:ea typeface="+mn-ea"/>
                <a:cs typeface="+mn-cs"/>
              </a:rPr>
              <a:t>​</a:t>
            </a:r>
          </a:p>
          <a:p>
            <a:pPr rtl="0" fontAlgn="base"/>
            <a:r>
              <a:rPr lang="fr-CA" sz="1200" b="0" i="0" u="none" strike="noStrike" kern="1200" dirty="0">
                <a:solidFill>
                  <a:schemeClr val="tx1"/>
                </a:solidFill>
                <a:effectLst/>
                <a:latin typeface="+mn-lt"/>
                <a:ea typeface="+mn-ea"/>
                <a:cs typeface="+mn-cs"/>
              </a:rPr>
              <a:t>Chez la personne ayant un pénis, les testicules commenceront à produire des spermatozoïdes. </a:t>
            </a:r>
            <a:r>
              <a:rPr lang="en-US" sz="1200" b="0" i="0" kern="1200" dirty="0">
                <a:solidFill>
                  <a:schemeClr val="tx1"/>
                </a:solidFill>
                <a:effectLst/>
                <a:latin typeface="+mn-lt"/>
                <a:ea typeface="+mn-ea"/>
                <a:cs typeface="+mn-cs"/>
              </a:rPr>
              <a:t>​</a:t>
            </a:r>
          </a:p>
          <a:p>
            <a:pPr rtl="0" fontAlgn="base"/>
            <a:r>
              <a:rPr lang="fr-CA" sz="1200" b="0" i="0" u="none" strike="noStrike" kern="1200" dirty="0">
                <a:solidFill>
                  <a:schemeClr val="tx1"/>
                </a:solidFill>
                <a:effectLst/>
                <a:latin typeface="+mn-lt"/>
                <a:ea typeface="+mn-ea"/>
                <a:cs typeface="+mn-cs"/>
              </a:rPr>
              <a:t>Chez la personne ayant une vulve, il commencera à y avoir des œufs matures dans les ovaires. </a:t>
            </a:r>
            <a:r>
              <a:rPr lang="en-US" sz="1200" b="0" i="0" kern="1200" dirty="0">
                <a:solidFill>
                  <a:schemeClr val="tx1"/>
                </a:solidFill>
                <a:effectLst/>
                <a:latin typeface="+mn-lt"/>
                <a:ea typeface="+mn-ea"/>
                <a:cs typeface="+mn-cs"/>
              </a:rPr>
              <a:t>​</a:t>
            </a:r>
          </a:p>
          <a:p>
            <a:pPr rtl="0" fontAlgn="base"/>
            <a:r>
              <a:rPr lang="fr-CA"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Images : </a:t>
            </a:r>
            <a:r>
              <a:rPr lang="en-US" sz="1200" b="0" i="0" u="sng" strike="noStrike" kern="1200" dirty="0">
                <a:solidFill>
                  <a:schemeClr val="tx1"/>
                </a:solidFill>
                <a:effectLst/>
                <a:latin typeface="+mn-lt"/>
                <a:ea typeface="+mn-ea"/>
                <a:cs typeface="+mn-cs"/>
                <a:hlinkClick r:id="rId3"/>
              </a:rPr>
              <a:t>https://www.secca.org.au/</a:t>
            </a:r>
            <a:r>
              <a:rPr lang="en-US" sz="1200" b="0" i="0" u="none" strike="noStrike" kern="1200" dirty="0">
                <a:solidFill>
                  <a:schemeClr val="tx1"/>
                </a:solidFill>
                <a:effectLst/>
                <a:latin typeface="+mn-lt"/>
                <a:ea typeface="+mn-ea"/>
                <a:cs typeface="+mn-cs"/>
              </a:rPr>
              <a:t> avec permission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Adobe Stock – </a:t>
            </a:r>
            <a:r>
              <a:rPr lang="fr-CA" sz="1200" b="0" i="0" u="none" strike="noStrike" kern="1200" dirty="0">
                <a:solidFill>
                  <a:schemeClr val="tx1"/>
                </a:solidFill>
                <a:effectLst/>
                <a:latin typeface="+mn-lt"/>
                <a:ea typeface="+mn-ea"/>
                <a:cs typeface="+mn-cs"/>
              </a:rPr>
              <a:t>achetées</a:t>
            </a:r>
            <a:endParaRPr lang="en-US" sz="1200" b="0" i="0" kern="1200" dirty="0">
              <a:solidFill>
                <a:schemeClr val="tx1"/>
              </a:solidFill>
              <a:effectLst/>
              <a:latin typeface="+mn-lt"/>
              <a:ea typeface="+mn-ea"/>
              <a:cs typeface="+mn-cs"/>
            </a:endParaRPr>
          </a:p>
          <a:p>
            <a:endParaRPr lang="en-CA" altLang="en-US" dirty="0">
              <a:cs typeface="Calibri"/>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6</a:t>
            </a:fld>
            <a:endParaRPr lang="en-US"/>
          </a:p>
        </p:txBody>
      </p:sp>
    </p:spTree>
    <p:extLst>
      <p:ext uri="{BB962C8B-B14F-4D97-AF65-F5344CB8AC3E}">
        <p14:creationId xmlns:p14="http://schemas.microsoft.com/office/powerpoint/2010/main" val="144243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r-CA" sz="1200" b="0" i="0" u="none" strike="noStrike" kern="1200" dirty="0">
                <a:solidFill>
                  <a:schemeClr val="tx1"/>
                </a:solidFill>
                <a:effectLst/>
                <a:latin typeface="+mn-lt"/>
                <a:ea typeface="+mn-ea"/>
                <a:cs typeface="+mn-cs"/>
              </a:rPr>
              <a:t>Les images ne sont pas à l’échelle.</a:t>
            </a:r>
            <a:r>
              <a:rPr lang="en-US" sz="1200" b="0" i="0" kern="1200" dirty="0">
                <a:solidFill>
                  <a:schemeClr val="tx1"/>
                </a:solidFill>
                <a:effectLst/>
                <a:latin typeface="+mn-lt"/>
                <a:ea typeface="+mn-ea"/>
                <a:cs typeface="+mn-cs"/>
              </a:rPr>
              <a:t>​</a:t>
            </a:r>
          </a:p>
          <a:p>
            <a:pPr rtl="0" fontAlgn="base"/>
            <a:r>
              <a:rPr lang="fr-CA" sz="1200" b="0" i="0" kern="1200" dirty="0">
                <a:solidFill>
                  <a:schemeClr val="tx1"/>
                </a:solidFill>
                <a:effectLst/>
                <a:latin typeface="+mn-lt"/>
                <a:ea typeface="+mn-ea"/>
                <a:cs typeface="+mn-cs"/>
              </a:rPr>
              <a:t>​</a:t>
            </a:r>
          </a:p>
          <a:p>
            <a:pPr rtl="0" fontAlgn="base"/>
            <a:r>
              <a:rPr lang="fr-CA" sz="1200" b="0" i="0" u="none" strike="noStrike" kern="1200" dirty="0">
                <a:solidFill>
                  <a:schemeClr val="tx1"/>
                </a:solidFill>
                <a:effectLst/>
                <a:latin typeface="+mn-lt"/>
                <a:ea typeface="+mn-ea"/>
                <a:cs typeface="+mn-cs"/>
              </a:rPr>
              <a:t>Images : Adobe Stock – achetées</a:t>
            </a:r>
            <a:r>
              <a:rPr lang="en-US" sz="1200" b="0" i="0" kern="1200" dirty="0">
                <a:solidFill>
                  <a:schemeClr val="tx1"/>
                </a:solidFill>
                <a:effectLst/>
                <a:latin typeface="+mn-lt"/>
                <a:ea typeface="+mn-ea"/>
                <a:cs typeface="+mn-cs"/>
              </a:rPr>
              <a:t>​</a:t>
            </a:r>
          </a:p>
          <a:p>
            <a:pPr rtl="0" fontAlgn="base"/>
            <a:r>
              <a:rPr lang="fr-CA" sz="1200" b="0" i="0" u="sng" strike="noStrike" kern="1200" dirty="0">
                <a:solidFill>
                  <a:schemeClr val="tx1"/>
                </a:solidFill>
                <a:effectLst/>
                <a:latin typeface="+mn-lt"/>
                <a:ea typeface="+mn-ea"/>
                <a:cs typeface="+mn-cs"/>
                <a:hlinkClick r:id="rId3"/>
              </a:rPr>
              <a:t>https://www.secca.org.au/</a:t>
            </a:r>
            <a:r>
              <a:rPr lang="fr-CA" sz="1200" b="0" i="0" u="none" strike="noStrike" kern="1200" dirty="0">
                <a:solidFill>
                  <a:schemeClr val="tx1"/>
                </a:solidFill>
                <a:effectLst/>
                <a:latin typeface="+mn-lt"/>
                <a:ea typeface="+mn-ea"/>
                <a:cs typeface="+mn-cs"/>
              </a:rPr>
              <a:t> avec permission</a:t>
            </a:r>
            <a:endParaRPr lang="en-US" sz="1200" b="0" i="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7</a:t>
            </a:fld>
            <a:endParaRPr lang="en-US"/>
          </a:p>
        </p:txBody>
      </p:sp>
    </p:spTree>
    <p:extLst>
      <p:ext uri="{BB962C8B-B14F-4D97-AF65-F5344CB8AC3E}">
        <p14:creationId xmlns:p14="http://schemas.microsoft.com/office/powerpoint/2010/main" val="151599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b="1" dirty="0">
                <a:latin typeface="Arial" panose="020B0604020202020204" pitchFamily="34" charset="0"/>
                <a:cs typeface="Arial" panose="020B0604020202020204" pitchFamily="34" charset="0"/>
              </a:rPr>
              <a:t>Pénis</a:t>
            </a:r>
            <a:r>
              <a:rPr lang="fr-CA" altLang="en-US" dirty="0">
                <a:latin typeface="Arial" panose="020B0604020202020204" pitchFamily="34" charset="0"/>
                <a:cs typeface="Arial" panose="020B0604020202020204" pitchFamily="34" charset="0"/>
              </a:rPr>
              <a:t> – Organe spongieux et musculaire qui grossit et se raidit quand la personne est excitée sexuellement.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1" dirty="0">
                <a:latin typeface="Arial" panose="020B0604020202020204" pitchFamily="34" charset="0"/>
                <a:cs typeface="Arial" panose="020B0604020202020204" pitchFamily="34" charset="0"/>
              </a:rPr>
              <a:t>Scrotum</a:t>
            </a:r>
            <a:r>
              <a:rPr lang="fr-CA" altLang="en-US" dirty="0">
                <a:latin typeface="Arial" panose="020B0604020202020204" pitchFamily="34" charset="0"/>
                <a:cs typeface="Arial" panose="020B0604020202020204" pitchFamily="34" charset="0"/>
              </a:rPr>
              <a:t> – Poche de peau qui renferme les deux testicules.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1" dirty="0">
                <a:latin typeface="Arial" panose="020B0604020202020204" pitchFamily="34" charset="0"/>
                <a:cs typeface="Arial" panose="020B0604020202020204" pitchFamily="34" charset="0"/>
              </a:rPr>
              <a:t>Testicules </a:t>
            </a:r>
            <a:r>
              <a:rPr lang="fr-CA" altLang="en-US" dirty="0">
                <a:latin typeface="Arial" panose="020B0604020202020204" pitchFamily="34" charset="0"/>
                <a:cs typeface="Arial" panose="020B0604020202020204" pitchFamily="34" charset="0"/>
              </a:rPr>
              <a:t>– Glandes sexuelles mâles qui produisent les spermatozoïdes et la testostérone (hormone mâle).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1" dirty="0">
                <a:latin typeface="Arial" panose="020B0604020202020204" pitchFamily="34" charset="0"/>
                <a:cs typeface="Arial" panose="020B0604020202020204" pitchFamily="34" charset="0"/>
              </a:rPr>
              <a:t>Épididyme</a:t>
            </a:r>
            <a:r>
              <a:rPr lang="fr-CA" altLang="en-US" dirty="0">
                <a:latin typeface="Arial" panose="020B0604020202020204" pitchFamily="34" charset="0"/>
                <a:cs typeface="Arial" panose="020B0604020202020204" pitchFamily="34" charset="0"/>
              </a:rPr>
              <a:t> – Tube à la surface de chaque testicule qui entrepose les spermatozoïdes et les transporte vers les canaux déférents.</a:t>
            </a:r>
          </a:p>
          <a:p>
            <a:pPr lvl="0">
              <a:defRPr/>
            </a:pPr>
            <a:r>
              <a:rPr lang="fr-CA" altLang="en-US" b="1" dirty="0">
                <a:latin typeface="Arial" panose="020B0604020202020204" pitchFamily="34" charset="0"/>
                <a:cs typeface="Arial" panose="020B0604020202020204" pitchFamily="34" charset="0"/>
              </a:rPr>
              <a:t>Canal déférent </a:t>
            </a:r>
            <a:r>
              <a:rPr lang="fr-CA" altLang="en-US" dirty="0">
                <a:latin typeface="Arial" panose="020B0604020202020204" pitchFamily="34" charset="0"/>
                <a:cs typeface="Arial" panose="020B0604020202020204" pitchFamily="34" charset="0"/>
              </a:rPr>
              <a:t>– </a:t>
            </a:r>
            <a:r>
              <a:rPr lang="fr-CA" altLang="en-US" b="0" dirty="0">
                <a:latin typeface="Arial" panose="020B0604020202020204" pitchFamily="34" charset="0"/>
                <a:cs typeface="Arial" panose="020B0604020202020204" pitchFamily="34" charset="0"/>
              </a:rPr>
              <a:t>Tube qui sert au transport des spermatozoïdes du testicule à la vésicule séminale. </a:t>
            </a:r>
          </a:p>
          <a:p>
            <a:pPr lvl="0">
              <a:defRPr/>
            </a:pPr>
            <a:r>
              <a:rPr lang="fr-CA" altLang="en-US" b="1" dirty="0">
                <a:latin typeface="Arial" panose="020B0604020202020204" pitchFamily="34" charset="0"/>
                <a:cs typeface="Arial" panose="020B0604020202020204" pitchFamily="34" charset="0"/>
              </a:rPr>
              <a:t>Vésicules séminales </a:t>
            </a:r>
            <a:r>
              <a:rPr lang="fr-CA" altLang="en-US" dirty="0">
                <a:latin typeface="Arial" panose="020B0604020202020204" pitchFamily="34" charset="0"/>
                <a:cs typeface="Arial" panose="020B0604020202020204" pitchFamily="34" charset="0"/>
              </a:rPr>
              <a:t>– Paire de glandes qui produisent un liquide qui sert à nourrir les spermatozoïdes. </a:t>
            </a:r>
          </a:p>
          <a:p>
            <a:pPr lvl="0">
              <a:defRPr/>
            </a:pPr>
            <a:r>
              <a:rPr lang="fr-CA" altLang="en-US" b="1" dirty="0">
                <a:latin typeface="Arial" panose="020B0604020202020204" pitchFamily="34" charset="0"/>
                <a:cs typeface="Arial" panose="020B0604020202020204" pitchFamily="34" charset="0"/>
              </a:rPr>
              <a:t>Prostate </a:t>
            </a:r>
            <a:r>
              <a:rPr lang="fr-CA" altLang="en-US" dirty="0">
                <a:latin typeface="Arial" panose="020B0604020202020204" pitchFamily="34" charset="0"/>
                <a:cs typeface="Arial" panose="020B0604020202020204" pitchFamily="34" charset="0"/>
              </a:rPr>
              <a:t>– Glande qui ajoute un liquide laiteux au sperme. Le </a:t>
            </a:r>
            <a:r>
              <a:rPr lang="fr-CA" altLang="en-US" b="1" dirty="0">
                <a:latin typeface="Arial" panose="020B0604020202020204" pitchFamily="34" charset="0"/>
                <a:cs typeface="Arial" panose="020B0604020202020204" pitchFamily="34" charset="0"/>
              </a:rPr>
              <a:t>sperme</a:t>
            </a:r>
            <a:r>
              <a:rPr lang="fr-CA" altLang="en-US" dirty="0">
                <a:latin typeface="Arial" panose="020B0604020202020204" pitchFamily="34" charset="0"/>
                <a:cs typeface="Arial" panose="020B0604020202020204" pitchFamily="34" charset="0"/>
              </a:rPr>
              <a:t>, c’est la combinaison des spermatozoïdes et des liquides produits par les vésicules séminales et la prostate. </a:t>
            </a:r>
          </a:p>
          <a:p>
            <a:pPr lvl="0">
              <a:defRPr/>
            </a:pPr>
            <a:r>
              <a:rPr lang="fr-CA" altLang="en-US" b="1" dirty="0">
                <a:latin typeface="Arial" panose="020B0604020202020204" pitchFamily="34" charset="0"/>
                <a:cs typeface="Arial" panose="020B0604020202020204" pitchFamily="34" charset="0"/>
              </a:rPr>
              <a:t>Vessie</a:t>
            </a:r>
            <a:r>
              <a:rPr lang="fr-CA" altLang="en-US" dirty="0">
                <a:latin typeface="Arial" panose="020B0604020202020204" pitchFamily="34" charset="0"/>
                <a:cs typeface="Arial" panose="020B0604020202020204" pitchFamily="34" charset="0"/>
              </a:rPr>
              <a:t> – Organe ayant la forme d’un sac dans lequel l’urine s’accumule jusqu’à son élimination. </a:t>
            </a:r>
          </a:p>
          <a:p>
            <a:pPr lvl="0">
              <a:defRPr/>
            </a:pPr>
            <a:r>
              <a:rPr lang="fr-CA" altLang="en-US" b="1" dirty="0">
                <a:latin typeface="Arial" panose="020B0604020202020204" pitchFamily="34" charset="0"/>
                <a:cs typeface="Arial" panose="020B0604020202020204" pitchFamily="34" charset="0"/>
              </a:rPr>
              <a:t>Urètre </a:t>
            </a:r>
            <a:r>
              <a:rPr lang="fr-CA" altLang="en-US" dirty="0">
                <a:latin typeface="Arial" panose="020B0604020202020204" pitchFamily="34" charset="0"/>
                <a:cs typeface="Arial" panose="020B0604020202020204" pitchFamily="34" charset="0"/>
              </a:rPr>
              <a:t>– Tube qui traverse le pénis par lequel l’urine et le sperme quittent le corps. </a:t>
            </a:r>
          </a:p>
          <a:p>
            <a:pPr lvl="0">
              <a:defRPr/>
            </a:pPr>
            <a:endParaRPr lang="fr-CA" altLang="en-US" b="1" dirty="0">
              <a:latin typeface="Arial" panose="020B0604020202020204" pitchFamily="34" charset="0"/>
              <a:cs typeface="Arial" panose="020B0604020202020204" pitchFamily="34" charset="0"/>
            </a:endParaRPr>
          </a:p>
          <a:p>
            <a:pPr eaLnBrk="1" hangingPunct="1"/>
            <a:r>
              <a:rPr lang="fr-CA" altLang="en-US" dirty="0">
                <a:latin typeface="Arial" panose="020B0604020202020204" pitchFamily="34" charset="0"/>
                <a:cs typeface="Arial" panose="020B0604020202020204" pitchFamily="34" charset="0"/>
              </a:rPr>
              <a:t>Image : Adobe Stock – achetée</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8</a:t>
            </a:fld>
            <a:endParaRPr lang="en-US"/>
          </a:p>
        </p:txBody>
      </p:sp>
    </p:spTree>
    <p:extLst>
      <p:ext uri="{BB962C8B-B14F-4D97-AF65-F5344CB8AC3E}">
        <p14:creationId xmlns:p14="http://schemas.microsoft.com/office/powerpoint/2010/main" val="334405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altLang="en-US" dirty="0">
                <a:latin typeface="Arial" panose="020B0604020202020204" pitchFamily="34" charset="0"/>
                <a:cs typeface="Arial" panose="020B0604020202020204" pitchFamily="34" charset="0"/>
              </a:rPr>
              <a:t>Comme c’est le cas pour le nez, les oreilles et les mains, il y a des pénis de toutes les tailles, de toutes les formes et de toutes les couleurs. Il y a aussi des différences dans la façon dont ils se courbent et se redressent quand ils sont en érection. </a:t>
            </a:r>
          </a:p>
          <a:p>
            <a:pPr marL="171450" indent="-171450">
              <a:buFontTx/>
              <a:buChar char="-"/>
            </a:pPr>
            <a:r>
              <a:rPr lang="fr-CA" dirty="0">
                <a:latin typeface="Arial" panose="020B0604020202020204" pitchFamily="34" charset="0"/>
                <a:cs typeface="Arial" panose="020B0604020202020204" pitchFamily="34" charset="0"/>
              </a:rPr>
              <a:t>Certains pénis sont circoncis, c’est-à-dire que le prépuce a été enlevé, tandis que d’autres ne le sont pas, c’est-à-dire que le prépuce recouvre le gland du pénis. </a:t>
            </a:r>
          </a:p>
          <a:p>
            <a:pPr marL="628650" lvl="1" indent="-171450">
              <a:buFontTx/>
              <a:buChar char="-"/>
            </a:pPr>
            <a:r>
              <a:rPr lang="fr-CA" dirty="0">
                <a:latin typeface="Arial" panose="020B0604020202020204" pitchFamily="34" charset="0"/>
                <a:cs typeface="Arial" panose="020B0604020202020204" pitchFamily="34" charset="0"/>
              </a:rPr>
              <a:t>Qu’une personne soit circoncise ou non est déterminé par les croyances religieuses, les préférences familiales et, parfois, des raisons médicales.  </a:t>
            </a:r>
          </a:p>
          <a:p>
            <a:pPr marL="171450" indent="-171450">
              <a:buFontTx/>
              <a:buChar char="-"/>
            </a:pPr>
            <a:endParaRPr lang="fr-CA" dirty="0">
              <a:latin typeface="Arial" panose="020B0604020202020204" pitchFamily="34" charset="0"/>
              <a:cs typeface="Arial" panose="020B0604020202020204" pitchFamily="34" charset="0"/>
            </a:endParaRPr>
          </a:p>
          <a:p>
            <a:pPr marL="171450" indent="-171450">
              <a:buFontTx/>
              <a:buChar char="-"/>
            </a:pPr>
            <a:r>
              <a:rPr lang="fr-CA" dirty="0">
                <a:latin typeface="Arial" panose="020B0604020202020204" pitchFamily="34" charset="0"/>
                <a:cs typeface="Arial" panose="020B0604020202020204" pitchFamily="34" charset="0"/>
              </a:rPr>
              <a:t>Image : Adobe Stock – achetée</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9</a:t>
            </a:fld>
            <a:endParaRPr lang="en-US"/>
          </a:p>
        </p:txBody>
      </p:sp>
    </p:spTree>
    <p:extLst>
      <p:ext uri="{BB962C8B-B14F-4D97-AF65-F5344CB8AC3E}">
        <p14:creationId xmlns:p14="http://schemas.microsoft.com/office/powerpoint/2010/main" val="152357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2022-04-22</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2022-04-22</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2022-04-22</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2022-04-22</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2022-04-22</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2022-04-22</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2022-04-22</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2022-04-22</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2022-04-22</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2022-04-22</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2022-04-22</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vXrQ_FhZmos" TargetMode="External"/><Relationship Id="rId5" Type="http://schemas.openxmlformats.org/officeDocument/2006/relationships/hyperlink" Target="https://www.youtube.com/watch?v=vXrQ_FhZmos"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6.jpe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2098766" y="4310747"/>
            <a:ext cx="8368937" cy="892552"/>
          </a:xfrm>
          <a:prstGeom prst="rect">
            <a:avLst/>
          </a:prstGeom>
          <a:noFill/>
        </p:spPr>
        <p:txBody>
          <a:bodyPr wrap="square" lIns="91440" tIns="45720" rIns="91440" bIns="45720" rtlCol="0" anchor="t">
            <a:spAutoFit/>
          </a:bodyPr>
          <a:lstStyle/>
          <a:p>
            <a:pPr algn="ctr"/>
            <a:r>
              <a:rPr lang="fr-CA" sz="2800" dirty="0">
                <a:solidFill>
                  <a:schemeClr val="bg1"/>
                </a:solidFill>
                <a:latin typeface="Arial" panose="020B0604020202020204" pitchFamily="34" charset="0"/>
                <a:cs typeface="Arial" panose="020B0604020202020204" pitchFamily="34" charset="0"/>
              </a:rPr>
              <a:t>La puberté et la reproduction</a:t>
            </a:r>
          </a:p>
          <a:p>
            <a:pPr algn="ctr"/>
            <a:r>
              <a:rPr lang="fr-CA" sz="2400" dirty="0">
                <a:solidFill>
                  <a:schemeClr val="bg1"/>
                </a:solidFill>
                <a:latin typeface="Arial" panose="020B0604020202020204" pitchFamily="34" charset="0"/>
                <a:cs typeface="Arial" panose="020B0604020202020204" pitchFamily="34" charset="0"/>
              </a:rPr>
              <a:t>(recommandée pour les élèves de 5e année)</a:t>
            </a:r>
            <a:endParaRPr lang="en-CA" sz="2400" dirty="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F313C1D-7F6F-45AD-9C1F-039BD7B9EB34}"/>
              </a:ext>
            </a:extLst>
          </p:cNvPr>
          <p:cNvSpPr txBox="1">
            <a:spLocks noChangeArrowheads="1"/>
          </p:cNvSpPr>
          <p:nvPr/>
        </p:nvSpPr>
        <p:spPr bwMode="auto">
          <a:xfrm>
            <a:off x="7835900" y="5510212"/>
            <a:ext cx="4356100" cy="1138773"/>
          </a:xfrm>
          <a:prstGeom prst="rect">
            <a:avLst/>
          </a:prstGeom>
          <a:noFill/>
          <a:ln>
            <a:noFill/>
          </a:ln>
          <a:effectLst/>
        </p:spPr>
        <p:txBody>
          <a:bodyPr>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eaLnBrk="1" hangingPunct="1">
              <a:buFontTx/>
              <a:buNone/>
            </a:pPr>
            <a:r>
              <a:rPr lang="en-CA" altLang="en-US" sz="2000" dirty="0">
                <a:solidFill>
                  <a:schemeClr val="bg1"/>
                </a:solidFill>
                <a:latin typeface="Arial" panose="020B0604020202020204" pitchFamily="34" charset="0"/>
                <a:cs typeface="Arial" panose="020B0604020202020204" pitchFamily="34" charset="0"/>
              </a:rPr>
              <a:t>Created by: Child Health Team</a:t>
            </a:r>
          </a:p>
          <a:p>
            <a:pPr eaLnBrk="1" hangingPunct="1">
              <a:buFontTx/>
              <a:buNone/>
            </a:pPr>
            <a:r>
              <a:rPr lang="en-CA" altLang="en-US" sz="2000" dirty="0">
                <a:solidFill>
                  <a:schemeClr val="bg1"/>
                </a:solidFill>
                <a:latin typeface="Arial" panose="020B0604020202020204" pitchFamily="34" charset="0"/>
                <a:cs typeface="Arial" panose="020B0604020202020204" pitchFamily="34" charset="0"/>
              </a:rPr>
              <a:t>Created: November 2019</a:t>
            </a:r>
          </a:p>
          <a:p>
            <a:pPr eaLnBrk="1" hangingPunct="1">
              <a:buFontTx/>
              <a:buNone/>
            </a:pPr>
            <a:r>
              <a:rPr lang="en-CA" altLang="en-US" sz="2000" dirty="0">
                <a:solidFill>
                  <a:schemeClr val="bg1"/>
                </a:solidFill>
                <a:latin typeface="Arial" panose="020B0604020202020204" pitchFamily="34" charset="0"/>
                <a:cs typeface="Arial" panose="020B0604020202020204" pitchFamily="34" charset="0"/>
              </a:rPr>
              <a:t>Updated: March 2020</a:t>
            </a:r>
            <a:endParaRPr lang="en-US"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A858-014C-47CA-952D-B834F99C366D}"/>
              </a:ext>
            </a:extLst>
          </p:cNvPr>
          <p:cNvSpPr>
            <a:spLocks noGrp="1"/>
          </p:cNvSpPr>
          <p:nvPr>
            <p:ph type="title"/>
          </p:nvPr>
        </p:nvSpPr>
        <p:spPr/>
        <p:txBody>
          <a:bodyPr/>
          <a:lstStyle/>
          <a:p>
            <a:r>
              <a:rPr lang="fr-CA" altLang="en-US" dirty="0">
                <a:solidFill>
                  <a:srgbClr val="006345"/>
                </a:solidFill>
              </a:rPr>
              <a:t>Personne ayant un pénis</a:t>
            </a:r>
            <a:endParaRPr lang="en-US" dirty="0"/>
          </a:p>
        </p:txBody>
      </p:sp>
      <p:sp>
        <p:nvSpPr>
          <p:cNvPr id="3" name="Content Placeholder 2">
            <a:extLst>
              <a:ext uri="{FF2B5EF4-FFF2-40B4-BE49-F238E27FC236}">
                <a16:creationId xmlns:a16="http://schemas.microsoft.com/office/drawing/2014/main" id="{5E231E03-3741-4FA7-9284-465460A4AA7F}"/>
              </a:ext>
            </a:extLst>
          </p:cNvPr>
          <p:cNvSpPr>
            <a:spLocks noGrp="1"/>
          </p:cNvSpPr>
          <p:nvPr>
            <p:ph idx="1"/>
          </p:nvPr>
        </p:nvSpPr>
        <p:spPr>
          <a:xfrm>
            <a:off x="838200" y="2385250"/>
            <a:ext cx="10515600" cy="3988656"/>
          </a:xfrm>
        </p:spPr>
        <p:txBody>
          <a:bodyPr/>
          <a:lstStyle/>
          <a:p>
            <a:pPr marL="0" indent="0">
              <a:buNone/>
            </a:pPr>
            <a:r>
              <a:rPr lang="fr-CA" altLang="en-US" b="1" dirty="0"/>
              <a:t>Qu’est-ce qu’une érection?</a:t>
            </a:r>
          </a:p>
          <a:p>
            <a:pPr lvl="1"/>
            <a:r>
              <a:rPr lang="fr-CA" altLang="en-US" dirty="0">
                <a:latin typeface="Arial" panose="020B0604020202020204" pitchFamily="34" charset="0"/>
                <a:cs typeface="Arial" panose="020B0604020202020204" pitchFamily="34" charset="0"/>
              </a:rPr>
              <a:t>Les tissus du pénis se remplissent de sang, ce qui le rend dur et le fait se redresser. </a:t>
            </a:r>
          </a:p>
          <a:p>
            <a:pPr marL="0" indent="0">
              <a:buNone/>
              <a:defRPr/>
            </a:pPr>
            <a:r>
              <a:rPr lang="fr-CA" altLang="en-US" b="1" dirty="0"/>
              <a:t>Les érections se produisent pour toutes sortes de raisons :</a:t>
            </a:r>
          </a:p>
          <a:p>
            <a:pPr lvl="1">
              <a:defRPr/>
            </a:pPr>
            <a:r>
              <a:rPr lang="fr-CA" altLang="en-US" dirty="0">
                <a:latin typeface="Arial" panose="020B0604020202020204" pitchFamily="34" charset="0"/>
                <a:cs typeface="Arial" panose="020B0604020202020204" pitchFamily="34" charset="0"/>
              </a:rPr>
              <a:t>Envie d’aller aux toilettes</a:t>
            </a:r>
          </a:p>
          <a:p>
            <a:pPr lvl="1">
              <a:defRPr/>
            </a:pPr>
            <a:r>
              <a:rPr lang="fr-CA" altLang="en-US" dirty="0">
                <a:latin typeface="Arial" panose="020B0604020202020204" pitchFamily="34" charset="0"/>
                <a:cs typeface="Arial" panose="020B0604020202020204" pitchFamily="34" charset="0"/>
              </a:rPr>
              <a:t>Nervosité</a:t>
            </a:r>
          </a:p>
          <a:p>
            <a:pPr lvl="1">
              <a:spcBef>
                <a:spcPts val="600"/>
              </a:spcBef>
              <a:defRPr/>
            </a:pPr>
            <a:r>
              <a:rPr lang="fr-CA" altLang="en-US" dirty="0">
                <a:latin typeface="Arial" panose="020B0604020202020204" pitchFamily="34" charset="0"/>
                <a:cs typeface="Arial" panose="020B0604020202020204" pitchFamily="34" charset="0"/>
              </a:rPr>
              <a:t>Stimulation (quand le pénis se fait </a:t>
            </a:r>
          </a:p>
          <a:p>
            <a:pPr marL="714375" lvl="1" indent="0">
              <a:spcBef>
                <a:spcPts val="0"/>
              </a:spcBef>
              <a:buNone/>
              <a:defRPr/>
            </a:pPr>
            <a:r>
              <a:rPr lang="fr-CA" altLang="en-US" dirty="0">
                <a:latin typeface="Arial" panose="020B0604020202020204" pitchFamily="34" charset="0"/>
                <a:cs typeface="Arial" panose="020B0604020202020204" pitchFamily="34" charset="0"/>
              </a:rPr>
              <a:t>toucher)</a:t>
            </a:r>
          </a:p>
          <a:p>
            <a:pPr lvl="1">
              <a:defRPr/>
            </a:pPr>
            <a:r>
              <a:rPr lang="fr-CA" altLang="en-US" dirty="0">
                <a:latin typeface="Arial" panose="020B0604020202020204" pitchFamily="34" charset="0"/>
                <a:cs typeface="Arial" panose="020B0604020202020204" pitchFamily="34" charset="0"/>
              </a:rPr>
              <a:t>Excitation sexuelle</a:t>
            </a:r>
          </a:p>
          <a:p>
            <a:endParaRPr lang="en-US" dirty="0"/>
          </a:p>
        </p:txBody>
      </p:sp>
      <p:sp>
        <p:nvSpPr>
          <p:cNvPr id="5" name="Speech Bubble: Rectangle with Corners Rounded 4">
            <a:extLst>
              <a:ext uri="{FF2B5EF4-FFF2-40B4-BE49-F238E27FC236}">
                <a16:creationId xmlns:a16="http://schemas.microsoft.com/office/drawing/2014/main" id="{39600DB9-7A20-49C5-858C-B794B06CE927}"/>
              </a:ext>
            </a:extLst>
          </p:cNvPr>
          <p:cNvSpPr/>
          <p:nvPr/>
        </p:nvSpPr>
        <p:spPr>
          <a:xfrm rot="20312476">
            <a:off x="8863508" y="4493143"/>
            <a:ext cx="2905125" cy="1778464"/>
          </a:xfrm>
          <a:prstGeom prst="wedgeRoundRectCallout">
            <a:avLst>
              <a:gd name="adj1" fmla="val 36737"/>
              <a:gd name="adj2" fmla="val 64842"/>
              <a:gd name="adj3" fmla="val 16667"/>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CA" sz="2400" i="1" dirty="0"/>
              <a:t>À la puberté, les érections se produisent parfois sans raison.</a:t>
            </a:r>
            <a:endParaRPr lang="fr-CA" sz="2400" dirty="0"/>
          </a:p>
        </p:txBody>
      </p:sp>
    </p:spTree>
    <p:extLst>
      <p:ext uri="{BB962C8B-B14F-4D97-AF65-F5344CB8AC3E}">
        <p14:creationId xmlns:p14="http://schemas.microsoft.com/office/powerpoint/2010/main" val="13564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8EDF-626E-4589-A183-34992AD243BE}"/>
              </a:ext>
            </a:extLst>
          </p:cNvPr>
          <p:cNvSpPr>
            <a:spLocks noGrp="1"/>
          </p:cNvSpPr>
          <p:nvPr>
            <p:ph type="title"/>
          </p:nvPr>
        </p:nvSpPr>
        <p:spPr/>
        <p:txBody>
          <a:bodyPr/>
          <a:lstStyle/>
          <a:p>
            <a:r>
              <a:rPr lang="fr-CA" altLang="en-US" dirty="0">
                <a:solidFill>
                  <a:srgbClr val="006345"/>
                </a:solidFill>
              </a:rPr>
              <a:t>Personne ayant un pénis</a:t>
            </a:r>
            <a:endParaRPr lang="en-US" dirty="0"/>
          </a:p>
        </p:txBody>
      </p:sp>
      <p:sp>
        <p:nvSpPr>
          <p:cNvPr id="3" name="Content Placeholder 2">
            <a:extLst>
              <a:ext uri="{FF2B5EF4-FFF2-40B4-BE49-F238E27FC236}">
                <a16:creationId xmlns:a16="http://schemas.microsoft.com/office/drawing/2014/main" id="{6B0A9BBF-98A8-4961-8A62-BB73CD321EB3}"/>
              </a:ext>
            </a:extLst>
          </p:cNvPr>
          <p:cNvSpPr>
            <a:spLocks noGrp="1"/>
          </p:cNvSpPr>
          <p:nvPr>
            <p:ph idx="1"/>
          </p:nvPr>
        </p:nvSpPr>
        <p:spPr/>
        <p:txBody>
          <a:bodyPr/>
          <a:lstStyle/>
          <a:p>
            <a:pPr marL="0" indent="0">
              <a:buNone/>
            </a:pPr>
            <a:r>
              <a:rPr lang="fr-CA" altLang="en-US" b="1" dirty="0"/>
              <a:t>Qu’est-ce qu’une éjaculation?</a:t>
            </a:r>
          </a:p>
          <a:p>
            <a:pPr lvl="1"/>
            <a:r>
              <a:rPr lang="fr-CA" altLang="en-US" dirty="0">
                <a:latin typeface="Arial" panose="020B0604020202020204" pitchFamily="34" charset="0"/>
                <a:cs typeface="Arial" panose="020B0604020202020204" pitchFamily="34" charset="0"/>
              </a:rPr>
              <a:t>Des muscles poussent le sperme vers l’urètre et le font sortir par le pénis. </a:t>
            </a:r>
          </a:p>
          <a:p>
            <a:pPr lvl="1"/>
            <a:r>
              <a:rPr lang="fr-CA" altLang="en-US" dirty="0">
                <a:latin typeface="Arial" panose="020B0604020202020204" pitchFamily="34" charset="0"/>
                <a:cs typeface="Arial" panose="020B0604020202020204" pitchFamily="34" charset="0"/>
              </a:rPr>
              <a:t>Habituellement, le pénis est en érection quand le sperme en sort. </a:t>
            </a:r>
          </a:p>
          <a:p>
            <a:pPr marL="0" indent="0">
              <a:buNone/>
              <a:defRPr/>
            </a:pPr>
            <a:endParaRPr lang="fr-CA" altLang="en-US" b="1" dirty="0"/>
          </a:p>
          <a:p>
            <a:pPr marL="0" indent="0">
              <a:buNone/>
              <a:defRPr/>
            </a:pPr>
            <a:r>
              <a:rPr lang="fr-CA" altLang="en-US" b="1" dirty="0"/>
              <a:t>Quand une éjaculation peut-elle se produire?</a:t>
            </a:r>
          </a:p>
          <a:p>
            <a:pPr lvl="1">
              <a:spcBef>
                <a:spcPts val="1200"/>
              </a:spcBef>
              <a:defRPr/>
            </a:pPr>
            <a:r>
              <a:rPr lang="fr-CA" altLang="en-US" dirty="0">
                <a:latin typeface="Arial" panose="020B0604020202020204" pitchFamily="34" charset="0"/>
                <a:cs typeface="Arial" panose="020B0604020202020204" pitchFamily="34" charset="0"/>
              </a:rPr>
              <a:t>Pendant le sommeil (éjaculations nocturnes)</a:t>
            </a:r>
          </a:p>
          <a:p>
            <a:pPr lvl="1">
              <a:defRPr/>
            </a:pPr>
            <a:r>
              <a:rPr lang="fr-CA" altLang="en-US" dirty="0">
                <a:latin typeface="Arial" panose="020B0604020202020204" pitchFamily="34" charset="0"/>
                <a:cs typeface="Arial" panose="020B0604020202020204" pitchFamily="34" charset="0"/>
              </a:rPr>
              <a:t>Pendant la masturbation</a:t>
            </a:r>
          </a:p>
          <a:p>
            <a:endParaRPr lang="en-US" dirty="0"/>
          </a:p>
        </p:txBody>
      </p:sp>
    </p:spTree>
    <p:extLst>
      <p:ext uri="{BB962C8B-B14F-4D97-AF65-F5344CB8AC3E}">
        <p14:creationId xmlns:p14="http://schemas.microsoft.com/office/powerpoint/2010/main" val="139802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10D1BB-E546-45BE-A0E1-86102F8AA937}"/>
              </a:ext>
            </a:extLst>
          </p:cNvPr>
          <p:cNvPicPr>
            <a:picLocks noChangeAspect="1"/>
          </p:cNvPicPr>
          <p:nvPr/>
        </p:nvPicPr>
        <p:blipFill>
          <a:blip r:embed="rId3"/>
          <a:stretch>
            <a:fillRect/>
          </a:stretch>
        </p:blipFill>
        <p:spPr>
          <a:xfrm>
            <a:off x="7752483" y="2653897"/>
            <a:ext cx="4173528" cy="4204103"/>
          </a:xfrm>
          <a:prstGeom prst="rect">
            <a:avLst/>
          </a:prstGeom>
        </p:spPr>
      </p:pic>
      <p:sp>
        <p:nvSpPr>
          <p:cNvPr id="2" name="Title 1">
            <a:extLst>
              <a:ext uri="{FF2B5EF4-FFF2-40B4-BE49-F238E27FC236}">
                <a16:creationId xmlns:a16="http://schemas.microsoft.com/office/drawing/2014/main" id="{C94D844F-2164-4645-8B73-65F4B52486BD}"/>
              </a:ext>
            </a:extLst>
          </p:cNvPr>
          <p:cNvSpPr>
            <a:spLocks noGrp="1"/>
          </p:cNvSpPr>
          <p:nvPr>
            <p:ph type="title"/>
          </p:nvPr>
        </p:nvSpPr>
        <p:spPr/>
        <p:txBody>
          <a:bodyPr/>
          <a:lstStyle/>
          <a:p>
            <a:r>
              <a:rPr lang="fr-CA" altLang="en-US" dirty="0">
                <a:solidFill>
                  <a:srgbClr val="006345"/>
                </a:solidFill>
              </a:rPr>
              <a:t>Personne ayant une vulve</a:t>
            </a:r>
            <a:endParaRPr lang="en-US" dirty="0"/>
          </a:p>
        </p:txBody>
      </p:sp>
      <p:sp>
        <p:nvSpPr>
          <p:cNvPr id="3" name="Content Placeholder 2">
            <a:extLst>
              <a:ext uri="{FF2B5EF4-FFF2-40B4-BE49-F238E27FC236}">
                <a16:creationId xmlns:a16="http://schemas.microsoft.com/office/drawing/2014/main" id="{0C04F865-AC73-4168-BE08-43EBECA75067}"/>
              </a:ext>
            </a:extLst>
          </p:cNvPr>
          <p:cNvSpPr>
            <a:spLocks noGrp="1"/>
          </p:cNvSpPr>
          <p:nvPr>
            <p:ph idx="1"/>
          </p:nvPr>
        </p:nvSpPr>
        <p:spPr/>
        <p:txBody>
          <a:bodyPr/>
          <a:lstStyle/>
          <a:p>
            <a:pPr marL="0" indent="0">
              <a:buNone/>
            </a:pPr>
            <a:r>
              <a:rPr lang="fr-CA" altLang="en-US" b="1" dirty="0"/>
              <a:t>Développement des seins</a:t>
            </a:r>
          </a:p>
          <a:p>
            <a:pPr marL="0" indent="0">
              <a:buNone/>
            </a:pPr>
            <a:endParaRPr lang="fr-CA" altLang="en-US" b="1" dirty="0"/>
          </a:p>
          <a:p>
            <a:pPr lvl="1"/>
            <a:r>
              <a:rPr lang="fr-CA" altLang="en-US" dirty="0">
                <a:latin typeface="Arial" panose="020B0604020202020204" pitchFamily="34" charset="0"/>
                <a:cs typeface="Arial" panose="020B0604020202020204" pitchFamily="34" charset="0"/>
              </a:rPr>
              <a:t>L’œstrogène fait grossir les seins pendant la puberté. </a:t>
            </a:r>
          </a:p>
          <a:p>
            <a:pPr lvl="1">
              <a:spcBef>
                <a:spcPts val="600"/>
              </a:spcBef>
            </a:pPr>
            <a:r>
              <a:rPr lang="fr-CA" altLang="en-US" dirty="0">
                <a:latin typeface="Arial" panose="020B0604020202020204" pitchFamily="34" charset="0"/>
                <a:cs typeface="Arial" panose="020B0604020202020204" pitchFamily="34" charset="0"/>
              </a:rPr>
              <a:t>Il y a des seins de toutes les formes et de</a:t>
            </a:r>
          </a:p>
          <a:p>
            <a:pPr marL="363538" lvl="1" indent="93663" defTabSz="712788">
              <a:buNone/>
            </a:pPr>
            <a:r>
              <a:rPr lang="fr-CA" altLang="en-US" dirty="0">
                <a:latin typeface="Arial" panose="020B0604020202020204" pitchFamily="34" charset="0"/>
                <a:cs typeface="Arial" panose="020B0604020202020204" pitchFamily="34" charset="0"/>
              </a:rPr>
              <a:t>	toutes les tailles. </a:t>
            </a:r>
            <a:endParaRPr lang="fr-CA" altLang="en-US" dirty="0">
              <a:latin typeface="Arial" panose="020B0604020202020204" pitchFamily="34" charset="0"/>
            </a:endParaRPr>
          </a:p>
          <a:p>
            <a:endParaRPr lang="en-US" dirty="0"/>
          </a:p>
        </p:txBody>
      </p:sp>
    </p:spTree>
    <p:extLst>
      <p:ext uri="{BB962C8B-B14F-4D97-AF65-F5344CB8AC3E}">
        <p14:creationId xmlns:p14="http://schemas.microsoft.com/office/powerpoint/2010/main" val="382062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AD1D-B7E8-4A5F-81CA-7F641D0D62B2}"/>
              </a:ext>
            </a:extLst>
          </p:cNvPr>
          <p:cNvSpPr>
            <a:spLocks noGrp="1"/>
          </p:cNvSpPr>
          <p:nvPr>
            <p:ph type="title"/>
          </p:nvPr>
        </p:nvSpPr>
        <p:spPr/>
        <p:txBody>
          <a:bodyPr/>
          <a:lstStyle/>
          <a:p>
            <a:r>
              <a:rPr lang="fr-CA" altLang="en-US" dirty="0">
                <a:solidFill>
                  <a:srgbClr val="006345"/>
                </a:solidFill>
              </a:rPr>
              <a:t>Personne ayant une vulve</a:t>
            </a:r>
            <a:endParaRPr lang="en-US" dirty="0"/>
          </a:p>
        </p:txBody>
      </p:sp>
      <p:pic>
        <p:nvPicPr>
          <p:cNvPr id="4" name="Picture 3">
            <a:extLst>
              <a:ext uri="{FF2B5EF4-FFF2-40B4-BE49-F238E27FC236}">
                <a16:creationId xmlns:a16="http://schemas.microsoft.com/office/drawing/2014/main" id="{9FE420B3-DD58-40BF-B131-7AA836462B4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0"/>
                    </a14:imgEffect>
                  </a14:imgLayer>
                </a14:imgProps>
              </a:ext>
            </a:extLst>
          </a:blip>
          <a:stretch>
            <a:fillRect/>
          </a:stretch>
        </p:blipFill>
        <p:spPr>
          <a:xfrm>
            <a:off x="4026278" y="1914971"/>
            <a:ext cx="4441135" cy="5366371"/>
          </a:xfrm>
          <a:prstGeom prst="rect">
            <a:avLst/>
          </a:prstGeom>
        </p:spPr>
      </p:pic>
      <p:sp>
        <p:nvSpPr>
          <p:cNvPr id="5" name="TextBox 4">
            <a:extLst>
              <a:ext uri="{FF2B5EF4-FFF2-40B4-BE49-F238E27FC236}">
                <a16:creationId xmlns:a16="http://schemas.microsoft.com/office/drawing/2014/main" id="{D60949B1-E64F-44D4-A253-2134B3549450}"/>
              </a:ext>
            </a:extLst>
          </p:cNvPr>
          <p:cNvSpPr txBox="1"/>
          <p:nvPr/>
        </p:nvSpPr>
        <p:spPr>
          <a:xfrm>
            <a:off x="5068942" y="2778869"/>
            <a:ext cx="1650703" cy="369332"/>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Ovaires</a:t>
            </a:r>
          </a:p>
        </p:txBody>
      </p:sp>
      <p:cxnSp>
        <p:nvCxnSpPr>
          <p:cNvPr id="6" name="Straight Connector 5">
            <a:extLst>
              <a:ext uri="{FF2B5EF4-FFF2-40B4-BE49-F238E27FC236}">
                <a16:creationId xmlns:a16="http://schemas.microsoft.com/office/drawing/2014/main" id="{0C59088F-45D7-4391-AD0F-6A726A335F27}"/>
              </a:ext>
            </a:extLst>
          </p:cNvPr>
          <p:cNvCxnSpPr>
            <a:cxnSpLocks/>
          </p:cNvCxnSpPr>
          <p:nvPr/>
        </p:nvCxnSpPr>
        <p:spPr>
          <a:xfrm flipH="1">
            <a:off x="5538446" y="3240534"/>
            <a:ext cx="432048" cy="1194519"/>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0D9EDF2-7DC4-44CA-8510-576BE91B3266}"/>
              </a:ext>
            </a:extLst>
          </p:cNvPr>
          <p:cNvCxnSpPr>
            <a:cxnSpLocks/>
          </p:cNvCxnSpPr>
          <p:nvPr/>
        </p:nvCxnSpPr>
        <p:spPr>
          <a:xfrm>
            <a:off x="5970494" y="3240534"/>
            <a:ext cx="873884" cy="1194519"/>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D8DB852-FA8F-4BD4-8B82-8E8C4FAB85A4}"/>
              </a:ext>
            </a:extLst>
          </p:cNvPr>
          <p:cNvSpPr txBox="1"/>
          <p:nvPr/>
        </p:nvSpPr>
        <p:spPr>
          <a:xfrm>
            <a:off x="2986500" y="2778869"/>
            <a:ext cx="1650703" cy="646331"/>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Trompes de Fallope</a:t>
            </a:r>
          </a:p>
        </p:txBody>
      </p:sp>
      <p:cxnSp>
        <p:nvCxnSpPr>
          <p:cNvPr id="9" name="Straight Connector 8">
            <a:extLst>
              <a:ext uri="{FF2B5EF4-FFF2-40B4-BE49-F238E27FC236}">
                <a16:creationId xmlns:a16="http://schemas.microsoft.com/office/drawing/2014/main" id="{0F05CFD6-39C7-4726-A933-F97883CD1845}"/>
              </a:ext>
            </a:extLst>
          </p:cNvPr>
          <p:cNvCxnSpPr/>
          <p:nvPr/>
        </p:nvCxnSpPr>
        <p:spPr>
          <a:xfrm>
            <a:off x="4354652" y="3498949"/>
            <a:ext cx="1080120" cy="72008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F538CD1-1D7B-41CE-8309-EDC3C1223712}"/>
              </a:ext>
            </a:extLst>
          </p:cNvPr>
          <p:cNvCxnSpPr/>
          <p:nvPr/>
        </p:nvCxnSpPr>
        <p:spPr>
          <a:xfrm>
            <a:off x="4387801" y="3510351"/>
            <a:ext cx="2564620" cy="67110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2165CFE-A0FC-47F4-B180-B55C9E3C0ADA}"/>
              </a:ext>
            </a:extLst>
          </p:cNvPr>
          <p:cNvSpPr txBox="1"/>
          <p:nvPr/>
        </p:nvSpPr>
        <p:spPr>
          <a:xfrm>
            <a:off x="2924024" y="4113892"/>
            <a:ext cx="1650703" cy="369332"/>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Utérus</a:t>
            </a:r>
            <a:endParaRPr lang="en-US"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E6ED7704-4406-4FB5-BFFB-EB25F98EA153}"/>
              </a:ext>
            </a:extLst>
          </p:cNvPr>
          <p:cNvCxnSpPr>
            <a:cxnSpLocks/>
          </p:cNvCxnSpPr>
          <p:nvPr/>
        </p:nvCxnSpPr>
        <p:spPr>
          <a:xfrm>
            <a:off x="4265000" y="4417055"/>
            <a:ext cx="1847244" cy="275831"/>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55AD5BB-C5D5-41D3-843C-C3002A85FCD6}"/>
              </a:ext>
            </a:extLst>
          </p:cNvPr>
          <p:cNvSpPr txBox="1"/>
          <p:nvPr/>
        </p:nvSpPr>
        <p:spPr>
          <a:xfrm>
            <a:off x="2799876" y="4879424"/>
            <a:ext cx="1650703" cy="369332"/>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Col de l’utérus</a:t>
            </a:r>
          </a:p>
        </p:txBody>
      </p:sp>
      <p:cxnSp>
        <p:nvCxnSpPr>
          <p:cNvPr id="14" name="Straight Connector 13">
            <a:extLst>
              <a:ext uri="{FF2B5EF4-FFF2-40B4-BE49-F238E27FC236}">
                <a16:creationId xmlns:a16="http://schemas.microsoft.com/office/drawing/2014/main" id="{4BCE41D1-FB3E-4B33-B6D7-354262007CBE}"/>
              </a:ext>
            </a:extLst>
          </p:cNvPr>
          <p:cNvCxnSpPr>
            <a:cxnSpLocks/>
          </p:cNvCxnSpPr>
          <p:nvPr/>
        </p:nvCxnSpPr>
        <p:spPr>
          <a:xfrm flipV="1">
            <a:off x="4135012" y="5110256"/>
            <a:ext cx="1977232" cy="37592"/>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DCEB9C3-18D0-4E02-A75D-F72952C71C6D}"/>
              </a:ext>
            </a:extLst>
          </p:cNvPr>
          <p:cNvSpPr txBox="1"/>
          <p:nvPr/>
        </p:nvSpPr>
        <p:spPr>
          <a:xfrm>
            <a:off x="2924024" y="5396964"/>
            <a:ext cx="1650703" cy="369332"/>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Vagin</a:t>
            </a:r>
          </a:p>
        </p:txBody>
      </p:sp>
      <p:cxnSp>
        <p:nvCxnSpPr>
          <p:cNvPr id="16" name="Straight Connector 15">
            <a:extLst>
              <a:ext uri="{FF2B5EF4-FFF2-40B4-BE49-F238E27FC236}">
                <a16:creationId xmlns:a16="http://schemas.microsoft.com/office/drawing/2014/main" id="{4A1A6702-BE56-4AB5-ABD9-750063E9179D}"/>
              </a:ext>
            </a:extLst>
          </p:cNvPr>
          <p:cNvCxnSpPr>
            <a:cxnSpLocks/>
          </p:cNvCxnSpPr>
          <p:nvPr/>
        </p:nvCxnSpPr>
        <p:spPr>
          <a:xfrm flipV="1">
            <a:off x="4325326" y="5367950"/>
            <a:ext cx="1899386" cy="25984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78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AD0F-DC22-42DD-8BB0-44C472CE827D}"/>
              </a:ext>
            </a:extLst>
          </p:cNvPr>
          <p:cNvSpPr>
            <a:spLocks noGrp="1"/>
          </p:cNvSpPr>
          <p:nvPr>
            <p:ph type="title"/>
          </p:nvPr>
        </p:nvSpPr>
        <p:spPr/>
        <p:txBody>
          <a:bodyPr/>
          <a:lstStyle/>
          <a:p>
            <a:r>
              <a:rPr lang="fr-CA" altLang="en-US" dirty="0">
                <a:solidFill>
                  <a:srgbClr val="006345"/>
                </a:solidFill>
              </a:rPr>
              <a:t>Personne ayant une vulve</a:t>
            </a:r>
            <a:endParaRPr lang="en-US" dirty="0"/>
          </a:p>
        </p:txBody>
      </p:sp>
      <p:pic>
        <p:nvPicPr>
          <p:cNvPr id="4" name="Picture 3">
            <a:extLst>
              <a:ext uri="{FF2B5EF4-FFF2-40B4-BE49-F238E27FC236}">
                <a16:creationId xmlns:a16="http://schemas.microsoft.com/office/drawing/2014/main" id="{09F3ACC1-9FB3-447B-BCA9-E917B9994D6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3815560" y="2093256"/>
            <a:ext cx="4560879" cy="4493032"/>
          </a:xfrm>
          <a:prstGeom prst="rect">
            <a:avLst/>
          </a:prstGeom>
        </p:spPr>
      </p:pic>
      <p:sp>
        <p:nvSpPr>
          <p:cNvPr id="5" name="TextBox 4">
            <a:extLst>
              <a:ext uri="{FF2B5EF4-FFF2-40B4-BE49-F238E27FC236}">
                <a16:creationId xmlns:a16="http://schemas.microsoft.com/office/drawing/2014/main" id="{E921154F-0361-4A8D-BDB8-3484AF1FACCB}"/>
              </a:ext>
            </a:extLst>
          </p:cNvPr>
          <p:cNvSpPr txBox="1"/>
          <p:nvPr/>
        </p:nvSpPr>
        <p:spPr>
          <a:xfrm>
            <a:off x="3690819" y="3548197"/>
            <a:ext cx="1650703" cy="369332"/>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Lèvres</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47A84E3-BCB2-4BD4-B683-EB30F7066BC8}"/>
              </a:ext>
            </a:extLst>
          </p:cNvPr>
          <p:cNvCxnSpPr/>
          <p:nvPr/>
        </p:nvCxnSpPr>
        <p:spPr>
          <a:xfrm>
            <a:off x="4662925" y="3923045"/>
            <a:ext cx="1080120" cy="705272"/>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100CDC7-369B-4193-A7B1-8342A9627797}"/>
              </a:ext>
            </a:extLst>
          </p:cNvPr>
          <p:cNvCxnSpPr>
            <a:cxnSpLocks/>
          </p:cNvCxnSpPr>
          <p:nvPr/>
        </p:nvCxnSpPr>
        <p:spPr>
          <a:xfrm>
            <a:off x="4690463" y="3913154"/>
            <a:ext cx="1792737" cy="642226"/>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3EB5283-1CFA-4E8E-91A0-38B9E960378B}"/>
              </a:ext>
            </a:extLst>
          </p:cNvPr>
          <p:cNvSpPr txBox="1"/>
          <p:nvPr/>
        </p:nvSpPr>
        <p:spPr>
          <a:xfrm>
            <a:off x="6753672" y="3555466"/>
            <a:ext cx="2946921"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Urethral Opening</a:t>
            </a:r>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FEC84594-2A2C-4436-869E-02A4F70BA971}"/>
              </a:ext>
            </a:extLst>
          </p:cNvPr>
          <p:cNvCxnSpPr/>
          <p:nvPr/>
        </p:nvCxnSpPr>
        <p:spPr>
          <a:xfrm flipH="1">
            <a:off x="6096000" y="3786298"/>
            <a:ext cx="868289" cy="581038"/>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C7AF2E1-DBA1-4778-9086-DEDE95FAC98E}"/>
              </a:ext>
            </a:extLst>
          </p:cNvPr>
          <p:cNvSpPr txBox="1"/>
          <p:nvPr/>
        </p:nvSpPr>
        <p:spPr>
          <a:xfrm>
            <a:off x="6631142" y="4851088"/>
            <a:ext cx="2808312"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Vaginal Opening</a:t>
            </a:r>
            <a:endParaRPr lang="en-US"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9DC46873-4848-4CE7-B871-0686CA7454D3}"/>
              </a:ext>
            </a:extLst>
          </p:cNvPr>
          <p:cNvCxnSpPr/>
          <p:nvPr/>
        </p:nvCxnSpPr>
        <p:spPr>
          <a:xfrm flipH="1" flipV="1">
            <a:off x="6122894" y="5000618"/>
            <a:ext cx="657670" cy="81302"/>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093357BB-0AEB-42A9-AE14-57A9453DC54F}"/>
              </a:ext>
            </a:extLst>
          </p:cNvPr>
          <p:cNvSpPr txBox="1"/>
          <p:nvPr/>
        </p:nvSpPr>
        <p:spPr>
          <a:xfrm>
            <a:off x="6262137" y="5296326"/>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Anus</a:t>
            </a:r>
            <a:endParaRPr lang="en-US"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C643B63-8BE6-4410-8316-CCE3E39A5BF2}"/>
              </a:ext>
            </a:extLst>
          </p:cNvPr>
          <p:cNvCxnSpPr>
            <a:cxnSpLocks/>
          </p:cNvCxnSpPr>
          <p:nvPr/>
        </p:nvCxnSpPr>
        <p:spPr>
          <a:xfrm flipH="1">
            <a:off x="6113929" y="5689813"/>
            <a:ext cx="657670" cy="658560"/>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5D72C5BD-6A4E-4C96-A730-9C7E2E4655B8}"/>
              </a:ext>
            </a:extLst>
          </p:cNvPr>
          <p:cNvSpPr txBox="1"/>
          <p:nvPr>
            <p:custDataLst>
              <p:tags r:id="rId1"/>
            </p:custDataLst>
          </p:nvPr>
        </p:nvSpPr>
        <p:spPr>
          <a:xfrm>
            <a:off x="6719123" y="2813680"/>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Clitoris</a:t>
            </a:r>
            <a:endParaRPr lang="en-US"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3C399CB7-9459-4CA3-9CCC-9EAF3C1E24C6}"/>
              </a:ext>
            </a:extLst>
          </p:cNvPr>
          <p:cNvCxnSpPr>
            <a:cxnSpLocks/>
          </p:cNvCxnSpPr>
          <p:nvPr>
            <p:custDataLst>
              <p:tags r:id="rId2"/>
            </p:custDataLst>
          </p:nvPr>
        </p:nvCxnSpPr>
        <p:spPr>
          <a:xfrm flipH="1">
            <a:off x="6137654" y="3123409"/>
            <a:ext cx="897358" cy="69009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872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86B1-DAB7-4D72-978C-8FBE6891F96F}"/>
              </a:ext>
            </a:extLst>
          </p:cNvPr>
          <p:cNvSpPr>
            <a:spLocks noGrp="1"/>
          </p:cNvSpPr>
          <p:nvPr>
            <p:ph type="title"/>
          </p:nvPr>
        </p:nvSpPr>
        <p:spPr/>
        <p:txBody>
          <a:bodyPr/>
          <a:lstStyle/>
          <a:p>
            <a:r>
              <a:rPr lang="fr-CA" altLang="en-US" dirty="0">
                <a:solidFill>
                  <a:srgbClr val="006345"/>
                </a:solidFill>
              </a:rPr>
              <a:t>Personne ayant une vulve</a:t>
            </a:r>
            <a:endParaRPr lang="en-US" dirty="0"/>
          </a:p>
        </p:txBody>
      </p:sp>
      <p:pic>
        <p:nvPicPr>
          <p:cNvPr id="4" name="Online Media 3" title="The Menstrual Cycle">
            <a:hlinkClick r:id="" action="ppaction://media"/>
            <a:extLst>
              <a:ext uri="{FF2B5EF4-FFF2-40B4-BE49-F238E27FC236}">
                <a16:creationId xmlns:a16="http://schemas.microsoft.com/office/drawing/2014/main" id="{CEF2D794-3634-4924-A2A8-2A806563432B}"/>
              </a:ext>
            </a:extLst>
          </p:cNvPr>
          <p:cNvPicPr>
            <a:picLocks noGrp="1" noRot="1" noChangeAspect="1"/>
          </p:cNvPicPr>
          <p:nvPr>
            <p:ph idx="1"/>
            <a:videoFile r:link="rId1"/>
          </p:nvPr>
        </p:nvPicPr>
        <p:blipFill>
          <a:blip r:embed="rId4"/>
          <a:stretch>
            <a:fillRect/>
          </a:stretch>
        </p:blipFill>
        <p:spPr>
          <a:xfrm>
            <a:off x="2272275" y="1880016"/>
            <a:ext cx="7647447" cy="4301689"/>
          </a:xfrm>
          <a:prstGeom prst="rect">
            <a:avLst/>
          </a:prstGeom>
        </p:spPr>
      </p:pic>
      <p:sp>
        <p:nvSpPr>
          <p:cNvPr id="5" name="TextBox 4">
            <a:extLst>
              <a:ext uri="{FF2B5EF4-FFF2-40B4-BE49-F238E27FC236}">
                <a16:creationId xmlns:a16="http://schemas.microsoft.com/office/drawing/2014/main" id="{625AA207-6CEE-4A71-9005-A46629138D28}"/>
              </a:ext>
            </a:extLst>
          </p:cNvPr>
          <p:cNvSpPr txBox="1"/>
          <p:nvPr/>
        </p:nvSpPr>
        <p:spPr>
          <a:xfrm>
            <a:off x="3935759" y="6289925"/>
            <a:ext cx="4320480" cy="861774"/>
          </a:xfrm>
          <a:prstGeom prst="rect">
            <a:avLst/>
          </a:prstGeom>
          <a:noFill/>
        </p:spPr>
        <p:txBody>
          <a:bodyPr wrap="square" rtlCol="0">
            <a:spAutoFit/>
          </a:bodyPr>
          <a:lstStyle/>
          <a:p>
            <a:pPr algn="ctr"/>
            <a:r>
              <a:rPr lang="en-CA" b="1" dirty="0">
                <a:latin typeface="Arial" panose="020B0604020202020204" pitchFamily="34" charset="0"/>
                <a:cs typeface="Arial" panose="020B0604020202020204" pitchFamily="34" charset="0"/>
              </a:rPr>
              <a:t>Menstruation</a:t>
            </a:r>
          </a:p>
          <a:p>
            <a:pPr algn="ctr"/>
            <a:r>
              <a:rPr lang="en-CA" altLang="en-US" sz="1400" dirty="0">
                <a:solidFill>
                  <a:schemeClr val="accent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https://www.youtube.com/watch?v=vXrQ_FhZmos</a:t>
            </a:r>
            <a:endParaRPr lang="en-CA" altLang="en-US" sz="1400" dirty="0">
              <a:solidFill>
                <a:schemeClr val="accent2"/>
              </a:solidFill>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46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0430-0318-42B7-AA6D-C45B6FDE21CC}"/>
              </a:ext>
            </a:extLst>
          </p:cNvPr>
          <p:cNvSpPr>
            <a:spLocks noGrp="1"/>
          </p:cNvSpPr>
          <p:nvPr>
            <p:ph type="title"/>
          </p:nvPr>
        </p:nvSpPr>
        <p:spPr/>
        <p:txBody>
          <a:bodyPr/>
          <a:lstStyle/>
          <a:p>
            <a:r>
              <a:rPr lang="fr-CA" altLang="en-US" dirty="0">
                <a:solidFill>
                  <a:srgbClr val="006345"/>
                </a:solidFill>
              </a:rPr>
              <a:t>Personne ayant une vulve</a:t>
            </a:r>
            <a:endParaRPr lang="en-US" dirty="0"/>
          </a:p>
        </p:txBody>
      </p:sp>
      <p:sp>
        <p:nvSpPr>
          <p:cNvPr id="3" name="Content Placeholder 2">
            <a:extLst>
              <a:ext uri="{FF2B5EF4-FFF2-40B4-BE49-F238E27FC236}">
                <a16:creationId xmlns:a16="http://schemas.microsoft.com/office/drawing/2014/main" id="{740B0EDE-1D76-4C47-B8FE-A4BF1840201A}"/>
              </a:ext>
            </a:extLst>
          </p:cNvPr>
          <p:cNvSpPr>
            <a:spLocks noGrp="1"/>
          </p:cNvSpPr>
          <p:nvPr>
            <p:ph idx="1"/>
          </p:nvPr>
        </p:nvSpPr>
        <p:spPr>
          <a:xfrm>
            <a:off x="838200" y="2385250"/>
            <a:ext cx="9771529" cy="4351338"/>
          </a:xfrm>
        </p:spPr>
        <p:txBody>
          <a:bodyPr/>
          <a:lstStyle/>
          <a:p>
            <a:pPr marL="0" indent="0">
              <a:buNone/>
            </a:pPr>
            <a:r>
              <a:rPr lang="fr-CA" altLang="en-US" b="1" dirty="0"/>
              <a:t>Quand les menstruations commencent-elles?</a:t>
            </a:r>
          </a:p>
          <a:p>
            <a:pPr marL="342900" lvl="1" indent="-342900">
              <a:spcBef>
                <a:spcPts val="1200"/>
              </a:spcBef>
            </a:pPr>
            <a:r>
              <a:rPr lang="fr-CA" altLang="en-US" sz="2600" dirty="0">
                <a:latin typeface="Arial" panose="020B0604020202020204" pitchFamily="34" charset="0"/>
              </a:rPr>
              <a:t>Personne ne peut prédire exactement quand commenceront les premières menstruations (règles).</a:t>
            </a:r>
          </a:p>
          <a:p>
            <a:pPr marL="342900" lvl="1" indent="-342900">
              <a:spcBef>
                <a:spcPts val="1200"/>
              </a:spcBef>
            </a:pPr>
            <a:r>
              <a:rPr lang="fr-CA" altLang="en-US" sz="2600" dirty="0">
                <a:latin typeface="Arial" panose="020B0604020202020204" pitchFamily="34" charset="0"/>
              </a:rPr>
              <a:t>La présence de sécrétions blanchâtres ou jaunâtres dans le sous-vêtement peut être un signe qu’elles commenceront d’ici un an. </a:t>
            </a:r>
          </a:p>
          <a:p>
            <a:pPr marL="342900" lvl="1" indent="-342900">
              <a:spcBef>
                <a:spcPts val="1200"/>
              </a:spcBef>
            </a:pPr>
            <a:r>
              <a:rPr lang="fr-CA" altLang="en-US" sz="2600" dirty="0">
                <a:latin typeface="Arial" panose="020B0604020202020204" pitchFamily="34" charset="0"/>
              </a:rPr>
              <a:t>Au début, les règles pourraient ne pas se produire</a:t>
            </a:r>
          </a:p>
          <a:p>
            <a:pPr marL="0" lvl="1" indent="0" defTabSz="363538">
              <a:spcBef>
                <a:spcPts val="0"/>
              </a:spcBef>
              <a:buNone/>
            </a:pPr>
            <a:r>
              <a:rPr lang="fr-CA" altLang="en-US" sz="2600" dirty="0">
                <a:latin typeface="Arial" panose="020B0604020202020204" pitchFamily="34" charset="0"/>
              </a:rPr>
              <a:t>	tous les mois.</a:t>
            </a:r>
          </a:p>
          <a:p>
            <a:endParaRPr lang="en-US" dirty="0"/>
          </a:p>
        </p:txBody>
      </p:sp>
      <p:sp>
        <p:nvSpPr>
          <p:cNvPr id="7" name="Speech Bubble: Rectangle with Corners Rounded 6">
            <a:extLst>
              <a:ext uri="{FF2B5EF4-FFF2-40B4-BE49-F238E27FC236}">
                <a16:creationId xmlns:a16="http://schemas.microsoft.com/office/drawing/2014/main" id="{30393FAA-EF7B-405D-A518-BB261AB94F3B}"/>
              </a:ext>
            </a:extLst>
          </p:cNvPr>
          <p:cNvSpPr/>
          <p:nvPr/>
        </p:nvSpPr>
        <p:spPr>
          <a:xfrm rot="20548866">
            <a:off x="9086570" y="4683529"/>
            <a:ext cx="2905125" cy="1778464"/>
          </a:xfrm>
          <a:prstGeom prst="wedgeRoundRectCallout">
            <a:avLst>
              <a:gd name="adj1" fmla="val 36737"/>
              <a:gd name="adj2" fmla="val 64842"/>
              <a:gd name="adj3" fmla="val 16667"/>
            </a:avLst>
          </a:prstGeom>
          <a:solidFill>
            <a:srgbClr val="7996F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base"/>
            <a:r>
              <a:rPr lang="fr-CA" sz="2000" i="1" dirty="0"/>
              <a:t>Il faut se préparer : </a:t>
            </a:r>
          </a:p>
          <a:p>
            <a:pPr algn="ctr">
              <a:defRPr/>
            </a:pPr>
            <a:r>
              <a:rPr lang="fr-CA" sz="2000" i="1" dirty="0"/>
              <a:t> ayez des sous-vêtements de </a:t>
            </a:r>
            <a:r>
              <a:rPr lang="fr-CA" sz="2000" i="1" dirty="0" err="1"/>
              <a:t>rechang</a:t>
            </a:r>
            <a:r>
              <a:rPr lang="fr-CA" sz="2000" i="1" dirty="0"/>
              <a:t> </a:t>
            </a:r>
            <a:r>
              <a:rPr lang="fr-CA" sz="2000" i="1" dirty="0" err="1"/>
              <a:t>eet</a:t>
            </a:r>
            <a:r>
              <a:rPr lang="fr-CA" sz="2000" i="1" dirty="0"/>
              <a:t> des serviettes hygiéniques à l’école</a:t>
            </a:r>
            <a:endParaRPr lang="en-US" sz="2000" dirty="0"/>
          </a:p>
        </p:txBody>
      </p:sp>
    </p:spTree>
    <p:extLst>
      <p:ext uri="{BB962C8B-B14F-4D97-AF65-F5344CB8AC3E}">
        <p14:creationId xmlns:p14="http://schemas.microsoft.com/office/powerpoint/2010/main" val="412552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B564F21-825B-41D1-9AD6-B389299508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691" y="3610501"/>
            <a:ext cx="3156203" cy="2138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7CEA52-2A20-40B2-81E3-4BF4B06E070E}"/>
              </a:ext>
            </a:extLst>
          </p:cNvPr>
          <p:cNvSpPr>
            <a:spLocks noGrp="1"/>
          </p:cNvSpPr>
          <p:nvPr>
            <p:ph type="title"/>
            <p:custDataLst>
              <p:tags r:id="rId1"/>
            </p:custDataLst>
          </p:nvPr>
        </p:nvSpPr>
        <p:spPr/>
        <p:txBody>
          <a:bodyPr/>
          <a:lstStyle/>
          <a:p>
            <a:r>
              <a:rPr lang="fr-CA" altLang="en-US" dirty="0">
                <a:solidFill>
                  <a:srgbClr val="006345"/>
                </a:solidFill>
              </a:rPr>
              <a:t>Produits menstruels</a:t>
            </a:r>
            <a:endParaRPr lang="en-US" dirty="0"/>
          </a:p>
        </p:txBody>
      </p:sp>
      <p:sp>
        <p:nvSpPr>
          <p:cNvPr id="3" name="Content Placeholder 2">
            <a:extLst>
              <a:ext uri="{FF2B5EF4-FFF2-40B4-BE49-F238E27FC236}">
                <a16:creationId xmlns:a16="http://schemas.microsoft.com/office/drawing/2014/main" id="{874A05A0-0F36-454E-A700-3F7DE3B401F3}"/>
              </a:ext>
            </a:extLst>
          </p:cNvPr>
          <p:cNvSpPr>
            <a:spLocks noGrp="1"/>
          </p:cNvSpPr>
          <p:nvPr>
            <p:ph idx="1"/>
            <p:custDataLst>
              <p:tags r:id="rId2"/>
            </p:custDataLst>
          </p:nvPr>
        </p:nvSpPr>
        <p:spPr/>
        <p:txBody>
          <a:bodyPr>
            <a:normAutofit/>
          </a:bodyPr>
          <a:lstStyle/>
          <a:p>
            <a:pPr marL="0" indent="0">
              <a:buNone/>
              <a:defRPr/>
            </a:pPr>
            <a:r>
              <a:rPr lang="fr-CA" altLang="en-US" sz="2400" b="1" i="1" dirty="0"/>
              <a:t>Servent à absorber le sang et les pertes afin de garder les sous-vêtements propres. </a:t>
            </a:r>
          </a:p>
          <a:p>
            <a:pPr algn="l">
              <a:lnSpc>
                <a:spcPct val="150000"/>
              </a:lnSpc>
              <a:defRPr/>
            </a:pPr>
            <a:r>
              <a:rPr lang="fr-CA" altLang="en-US" dirty="0"/>
              <a:t>Protège-dessous / serviettes hygiéniques</a:t>
            </a:r>
          </a:p>
          <a:p>
            <a:pPr algn="l">
              <a:lnSpc>
                <a:spcPct val="150000"/>
              </a:lnSpc>
              <a:defRPr/>
            </a:pPr>
            <a:r>
              <a:rPr lang="fr-CA" altLang="en-US" dirty="0"/>
              <a:t>Tampons</a:t>
            </a:r>
          </a:p>
          <a:p>
            <a:pPr algn="l">
              <a:lnSpc>
                <a:spcPct val="150000"/>
              </a:lnSpc>
              <a:defRPr/>
            </a:pPr>
            <a:r>
              <a:rPr lang="en-CA" altLang="en-US" dirty="0"/>
              <a:t>Coupes </a:t>
            </a:r>
            <a:r>
              <a:rPr lang="en-CA" altLang="en-US" dirty="0" err="1"/>
              <a:t>menstruelles</a:t>
            </a:r>
            <a:endParaRPr lang="en-CA" altLang="en-US" dirty="0"/>
          </a:p>
          <a:p>
            <a:pPr algn="l">
              <a:lnSpc>
                <a:spcPct val="150000"/>
              </a:lnSpc>
              <a:defRPr/>
            </a:pPr>
            <a:r>
              <a:rPr lang="fr-CA" altLang="en-US" dirty="0"/>
              <a:t>Sous-vêtements menstruels</a:t>
            </a:r>
            <a:endParaRPr lang="en-US" altLang="en-US" dirty="0"/>
          </a:p>
          <a:p>
            <a:endParaRPr lang="en-US" dirty="0"/>
          </a:p>
        </p:txBody>
      </p:sp>
      <p:sp>
        <p:nvSpPr>
          <p:cNvPr id="4" name="Speech Bubble: Rectangle with Corners Rounded 3">
            <a:extLst>
              <a:ext uri="{FF2B5EF4-FFF2-40B4-BE49-F238E27FC236}">
                <a16:creationId xmlns:a16="http://schemas.microsoft.com/office/drawing/2014/main" id="{A0030A30-CA8B-4278-988B-ACF8DF0CB053}"/>
              </a:ext>
            </a:extLst>
          </p:cNvPr>
          <p:cNvSpPr/>
          <p:nvPr>
            <p:custDataLst>
              <p:tags r:id="rId3"/>
            </p:custDataLst>
          </p:nvPr>
        </p:nvSpPr>
        <p:spPr>
          <a:xfrm rot="20087357">
            <a:off x="8477469" y="4012892"/>
            <a:ext cx="3368546" cy="1981200"/>
          </a:xfrm>
          <a:prstGeom prst="wedgeRoundRectCallout">
            <a:avLst>
              <a:gd name="adj1" fmla="val 36737"/>
              <a:gd name="adj2" fmla="val 64842"/>
              <a:gd name="adj3" fmla="val 16667"/>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fr-CA" sz="2400" i="1" dirty="0"/>
              <a:t>Pour prévenir </a:t>
            </a:r>
            <a:r>
              <a:rPr lang="en-CA" sz="2400" i="1" dirty="0"/>
              <a:t>les </a:t>
            </a:r>
            <a:r>
              <a:rPr lang="fr-CA" sz="2400" i="1" dirty="0"/>
              <a:t>infections, il faut changer tous les produits menstruels aux deux heures environ.</a:t>
            </a:r>
            <a:endParaRPr lang="en-US" sz="2400" i="1" dirty="0"/>
          </a:p>
        </p:txBody>
      </p:sp>
    </p:spTree>
    <p:extLst>
      <p:ext uri="{BB962C8B-B14F-4D97-AF65-F5344CB8AC3E}">
        <p14:creationId xmlns:p14="http://schemas.microsoft.com/office/powerpoint/2010/main" val="4196917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A858-014C-47CA-952D-B834F99C366D}"/>
              </a:ext>
            </a:extLst>
          </p:cNvPr>
          <p:cNvSpPr>
            <a:spLocks noGrp="1"/>
          </p:cNvSpPr>
          <p:nvPr>
            <p:ph type="title"/>
          </p:nvPr>
        </p:nvSpPr>
        <p:spPr/>
        <p:txBody>
          <a:bodyPr/>
          <a:lstStyle/>
          <a:p>
            <a:r>
              <a:rPr lang="fr-CA" altLang="en-US" dirty="0">
                <a:solidFill>
                  <a:srgbClr val="006345"/>
                </a:solidFill>
              </a:rPr>
              <a:t>Personne ayant une vulve</a:t>
            </a:r>
            <a:endParaRPr lang="en-US" dirty="0"/>
          </a:p>
        </p:txBody>
      </p:sp>
      <p:sp>
        <p:nvSpPr>
          <p:cNvPr id="3" name="Content Placeholder 2">
            <a:extLst>
              <a:ext uri="{FF2B5EF4-FFF2-40B4-BE49-F238E27FC236}">
                <a16:creationId xmlns:a16="http://schemas.microsoft.com/office/drawing/2014/main" id="{5E231E03-3741-4FA7-9284-465460A4AA7F}"/>
              </a:ext>
            </a:extLst>
          </p:cNvPr>
          <p:cNvSpPr>
            <a:spLocks noGrp="1"/>
          </p:cNvSpPr>
          <p:nvPr>
            <p:ph idx="1"/>
          </p:nvPr>
        </p:nvSpPr>
        <p:spPr>
          <a:xfrm>
            <a:off x="838200" y="2385250"/>
            <a:ext cx="10515600" cy="3988656"/>
          </a:xfrm>
        </p:spPr>
        <p:txBody>
          <a:bodyPr>
            <a:normAutofit lnSpcReduction="10000"/>
          </a:bodyPr>
          <a:lstStyle/>
          <a:p>
            <a:pPr marL="0" indent="0">
              <a:buNone/>
            </a:pPr>
            <a:r>
              <a:rPr lang="fr-CA" altLang="en-US" b="1" dirty="0"/>
              <a:t>Les menstruations peuvent causer :</a:t>
            </a:r>
          </a:p>
          <a:p>
            <a:pPr algn="l">
              <a:lnSpc>
                <a:spcPct val="150000"/>
              </a:lnSpc>
              <a:defRPr/>
            </a:pPr>
            <a:r>
              <a:rPr lang="fr-CA" sz="2400" dirty="0"/>
              <a:t>une sensibilité ou une douleur aux </a:t>
            </a:r>
            <a:r>
              <a:rPr lang="fr-CA" sz="2400" b="1" dirty="0"/>
              <a:t>seins</a:t>
            </a:r>
            <a:endParaRPr lang="fr-CA" sz="2400" dirty="0"/>
          </a:p>
          <a:p>
            <a:pPr algn="l">
              <a:lnSpc>
                <a:spcPct val="150000"/>
              </a:lnSpc>
              <a:defRPr/>
            </a:pPr>
            <a:r>
              <a:rPr lang="fr-CA" sz="2400" b="1" dirty="0"/>
              <a:t>des crampes</a:t>
            </a:r>
            <a:endParaRPr lang="fr-CA" sz="2400" dirty="0"/>
          </a:p>
          <a:p>
            <a:pPr lvl="1">
              <a:spcBef>
                <a:spcPts val="0"/>
              </a:spcBef>
              <a:defRPr/>
            </a:pPr>
            <a:r>
              <a:rPr lang="fr-CA" sz="2000" dirty="0">
                <a:latin typeface="Arial" panose="020B0604020202020204" pitchFamily="34" charset="0"/>
                <a:cs typeface="Arial" panose="020B0604020202020204" pitchFamily="34" charset="0"/>
              </a:rPr>
              <a:t>une douleur ou des crampes dans le bas du ventre</a:t>
            </a:r>
          </a:p>
          <a:p>
            <a:pPr lvl="1">
              <a:defRPr/>
            </a:pPr>
            <a:r>
              <a:rPr lang="fr-CA" sz="2000" dirty="0">
                <a:latin typeface="Arial" panose="020B0604020202020204" pitchFamily="34" charset="0"/>
                <a:cs typeface="Arial" panose="020B0604020202020204" pitchFamily="34" charset="0"/>
              </a:rPr>
              <a:t>un mal de dos</a:t>
            </a:r>
          </a:p>
          <a:p>
            <a:pPr lvl="1">
              <a:defRPr/>
            </a:pPr>
            <a:r>
              <a:rPr lang="fr-CA" sz="2000" dirty="0">
                <a:latin typeface="Arial" panose="020B0604020202020204" pitchFamily="34" charset="0"/>
                <a:cs typeface="Arial" panose="020B0604020202020204" pitchFamily="34" charset="0"/>
              </a:rPr>
              <a:t>une douleur à l’intérieur de la cuisse</a:t>
            </a:r>
          </a:p>
          <a:p>
            <a:pPr algn="l">
              <a:lnSpc>
                <a:spcPct val="150000"/>
              </a:lnSpc>
              <a:defRPr/>
            </a:pPr>
            <a:r>
              <a:rPr lang="fr-CA" sz="2400" b="1" dirty="0"/>
              <a:t>le syndrome prémenstruel (SPM) </a:t>
            </a:r>
          </a:p>
          <a:p>
            <a:pPr lvl="1">
              <a:lnSpc>
                <a:spcPct val="110000"/>
              </a:lnSpc>
              <a:spcBef>
                <a:spcPts val="0"/>
              </a:spcBef>
              <a:defRPr/>
            </a:pPr>
            <a:r>
              <a:rPr lang="fr-CA" sz="2000" dirty="0">
                <a:latin typeface="Arial" panose="020B0604020202020204" pitchFamily="34" charset="0"/>
                <a:cs typeface="Arial" panose="020B0604020202020204" pitchFamily="34" charset="0"/>
              </a:rPr>
              <a:t>sensation de ballonnement, maux de tête, acné, crampes abdominales, fatigue, tristesse et irritabilité </a:t>
            </a:r>
          </a:p>
          <a:p>
            <a:pPr marL="457200" lvl="1" indent="0" fontAlgn="base">
              <a:buNone/>
            </a:pPr>
            <a:endParaRPr lang="en-US" dirty="0"/>
          </a:p>
          <a:p>
            <a:endParaRPr lang="en-US" dirty="0"/>
          </a:p>
        </p:txBody>
      </p:sp>
    </p:spTree>
    <p:extLst>
      <p:ext uri="{BB962C8B-B14F-4D97-AF65-F5344CB8AC3E}">
        <p14:creationId xmlns:p14="http://schemas.microsoft.com/office/powerpoint/2010/main" val="2599267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BEE8-CBE0-43BC-8C54-07F764F064BC}"/>
              </a:ext>
            </a:extLst>
          </p:cNvPr>
          <p:cNvSpPr>
            <a:spLocks noGrp="1"/>
          </p:cNvSpPr>
          <p:nvPr>
            <p:ph type="title"/>
          </p:nvPr>
        </p:nvSpPr>
        <p:spPr/>
        <p:txBody>
          <a:bodyPr/>
          <a:lstStyle/>
          <a:p>
            <a:r>
              <a:rPr lang="fr-CA" altLang="en-US" dirty="0">
                <a:solidFill>
                  <a:srgbClr val="006345"/>
                </a:solidFill>
              </a:rPr>
              <a:t>Personne ayant une vulve</a:t>
            </a:r>
            <a:endParaRPr lang="en-US" dirty="0"/>
          </a:p>
        </p:txBody>
      </p:sp>
      <p:sp>
        <p:nvSpPr>
          <p:cNvPr id="3" name="Content Placeholder 2">
            <a:extLst>
              <a:ext uri="{FF2B5EF4-FFF2-40B4-BE49-F238E27FC236}">
                <a16:creationId xmlns:a16="http://schemas.microsoft.com/office/drawing/2014/main" id="{2024C8C6-3D33-46EF-830E-80FD1262BDF6}"/>
              </a:ext>
            </a:extLst>
          </p:cNvPr>
          <p:cNvSpPr>
            <a:spLocks noGrp="1"/>
          </p:cNvSpPr>
          <p:nvPr>
            <p:ph idx="1"/>
          </p:nvPr>
        </p:nvSpPr>
        <p:spPr/>
        <p:txBody>
          <a:bodyPr/>
          <a:lstStyle/>
          <a:p>
            <a:pPr marL="0" indent="0">
              <a:buNone/>
            </a:pPr>
            <a:r>
              <a:rPr lang="fr-CA" altLang="en-US" b="1" dirty="0"/>
              <a:t>Pour gérer les symptômes des menstruations :</a:t>
            </a:r>
          </a:p>
          <a:p>
            <a:pPr algn="l">
              <a:spcBef>
                <a:spcPts val="1800"/>
              </a:spcBef>
              <a:defRPr/>
            </a:pPr>
            <a:r>
              <a:rPr lang="fr-CA" sz="2400" dirty="0"/>
              <a:t>Faire de l’activité physique  </a:t>
            </a:r>
          </a:p>
          <a:p>
            <a:pPr lvl="1">
              <a:defRPr/>
            </a:pPr>
            <a:r>
              <a:rPr lang="fr-CA" sz="2000" dirty="0">
                <a:latin typeface="Arial" panose="020B0604020202020204" pitchFamily="34" charset="0"/>
                <a:cs typeface="Arial" panose="020B0604020202020204" pitchFamily="34" charset="0"/>
              </a:rPr>
              <a:t>faire de longues marches, nager, faire du vélo ou s’adonner à son sport préféré</a:t>
            </a:r>
          </a:p>
          <a:p>
            <a:pPr algn="l">
              <a:lnSpc>
                <a:spcPct val="150000"/>
              </a:lnSpc>
              <a:defRPr/>
            </a:pPr>
            <a:r>
              <a:rPr lang="fr-CA" sz="2400" dirty="0"/>
              <a:t>Prendre un bain chaud</a:t>
            </a:r>
          </a:p>
          <a:p>
            <a:pPr algn="l">
              <a:defRPr/>
            </a:pPr>
            <a:r>
              <a:rPr lang="fr-CA" sz="2400" dirty="0"/>
              <a:t>Placer un coussin chauffant ou une bouillotte sur le ventre </a:t>
            </a:r>
          </a:p>
          <a:p>
            <a:pPr algn="l">
              <a:spcBef>
                <a:spcPts val="1800"/>
              </a:spcBef>
            </a:pPr>
            <a:r>
              <a:rPr lang="fr-FR" sz="2400" dirty="0"/>
              <a:t>Savourez une variété d’aliments tous les jours</a:t>
            </a:r>
          </a:p>
          <a:p>
            <a:pPr marL="0" indent="0">
              <a:buNone/>
            </a:pPr>
            <a:endParaRPr lang="en-US" dirty="0"/>
          </a:p>
        </p:txBody>
      </p:sp>
      <p:pic>
        <p:nvPicPr>
          <p:cNvPr id="2050" name="Picture 2">
            <a:extLst>
              <a:ext uri="{FF2B5EF4-FFF2-40B4-BE49-F238E27FC236}">
                <a16:creationId xmlns:a16="http://schemas.microsoft.com/office/drawing/2014/main" id="{C55F198C-5639-4D75-A997-EB5E62E3C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0553" y="4006230"/>
            <a:ext cx="2640106" cy="230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5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a:lstStyle/>
          <a:p>
            <a:pPr algn="l">
              <a:lnSpc>
                <a:spcPct val="150000"/>
              </a:lnSpc>
            </a:pPr>
            <a:r>
              <a:rPr lang="fr-CA" altLang="en-US" dirty="0"/>
              <a:t>Il est permis de ricaner.</a:t>
            </a:r>
          </a:p>
          <a:p>
            <a:pPr algn="l">
              <a:lnSpc>
                <a:spcPct val="150000"/>
              </a:lnSpc>
            </a:pPr>
            <a:r>
              <a:rPr lang="fr-CA" altLang="en-US" dirty="0"/>
              <a:t>Soyez respectueux</a:t>
            </a:r>
          </a:p>
          <a:p>
            <a:pPr algn="l">
              <a:lnSpc>
                <a:spcPct val="150000"/>
              </a:lnSpc>
              <a:spcAft>
                <a:spcPts val="600"/>
              </a:spcAft>
            </a:pPr>
            <a:r>
              <a:rPr lang="fr-CA" altLang="en-US" dirty="0"/>
              <a:t>Tout le monde apprend; posez des questions!</a:t>
            </a:r>
          </a:p>
          <a:p>
            <a:pPr algn="l">
              <a:lnSpc>
                <a:spcPct val="150000"/>
              </a:lnSpc>
              <a:spcAft>
                <a:spcPts val="600"/>
              </a:spcAft>
            </a:pPr>
            <a:r>
              <a:rPr lang="fr-CA" altLang="en-US" dirty="0"/>
              <a:t>Discutez des sujets liés à la puberté de façon responsable en dehors de la salle de classe. </a:t>
            </a:r>
          </a:p>
          <a:p>
            <a:pPr marL="0" indent="0" algn="l">
              <a:buNone/>
            </a:pP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Règles pour les élèves</a:t>
            </a:r>
            <a:endParaRPr lang="en-US" altLang="en-US" b="1" dirty="0">
              <a:solidFill>
                <a:srgbClr val="006345"/>
              </a:solidFill>
              <a:latin typeface="Arial Black" panose="020B0A04020102020204" pitchFamily="34" charset="0"/>
            </a:endParaRPr>
          </a:p>
        </p:txBody>
      </p:sp>
    </p:spTree>
    <p:extLst>
      <p:ext uri="{BB962C8B-B14F-4D97-AF65-F5344CB8AC3E}">
        <p14:creationId xmlns:p14="http://schemas.microsoft.com/office/powerpoint/2010/main" val="2868402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B20C-D03A-419C-8815-039A3C9F466B}"/>
              </a:ext>
            </a:extLst>
          </p:cNvPr>
          <p:cNvSpPr>
            <a:spLocks noGrp="1"/>
          </p:cNvSpPr>
          <p:nvPr>
            <p:ph type="title"/>
          </p:nvPr>
        </p:nvSpPr>
        <p:spPr/>
        <p:txBody>
          <a:bodyPr/>
          <a:lstStyle/>
          <a:p>
            <a:r>
              <a:rPr lang="fr-CA" altLang="en-US" dirty="0">
                <a:solidFill>
                  <a:srgbClr val="006345"/>
                </a:solidFill>
              </a:rPr>
              <a:t>Sentiments</a:t>
            </a:r>
            <a:endParaRPr lang="en-US" dirty="0"/>
          </a:p>
        </p:txBody>
      </p:sp>
      <p:sp>
        <p:nvSpPr>
          <p:cNvPr id="3" name="Content Placeholder 2">
            <a:extLst>
              <a:ext uri="{FF2B5EF4-FFF2-40B4-BE49-F238E27FC236}">
                <a16:creationId xmlns:a16="http://schemas.microsoft.com/office/drawing/2014/main" id="{F0035075-2887-4D50-9928-E3AD80C71368}"/>
              </a:ext>
            </a:extLst>
          </p:cNvPr>
          <p:cNvSpPr>
            <a:spLocks noGrp="1"/>
          </p:cNvSpPr>
          <p:nvPr>
            <p:ph idx="1"/>
          </p:nvPr>
        </p:nvSpPr>
        <p:spPr/>
        <p:txBody>
          <a:bodyPr/>
          <a:lstStyle/>
          <a:p>
            <a:pPr marL="0" indent="0">
              <a:buNone/>
            </a:pPr>
            <a:r>
              <a:rPr lang="fr-CA" altLang="en-US" sz="2400" dirty="0"/>
              <a:t>Tout le monde éprouve toutes sortes de sentiments pendant la puberté… c’est tout à fait normal!</a:t>
            </a:r>
          </a:p>
          <a:p>
            <a:pPr marL="0" indent="0">
              <a:buNone/>
            </a:pPr>
            <a:endParaRPr lang="fr-CA" altLang="en-US" sz="2400" dirty="0"/>
          </a:p>
          <a:p>
            <a:pPr marL="0" indent="0">
              <a:buNone/>
            </a:pPr>
            <a:r>
              <a:rPr lang="fr-CA" altLang="en-US" sz="2400" dirty="0"/>
              <a:t>Quels sont quelques-uns des sentiments que </a:t>
            </a:r>
            <a:r>
              <a:rPr lang="fr-CA" altLang="en-US" dirty="0"/>
              <a:t>vous pourriez ressentir?</a:t>
            </a:r>
          </a:p>
          <a:p>
            <a:pPr marL="0" indent="0">
              <a:buNone/>
            </a:pPr>
            <a:endParaRPr lang="en-US" dirty="0"/>
          </a:p>
        </p:txBody>
      </p:sp>
    </p:spTree>
    <p:extLst>
      <p:ext uri="{BB962C8B-B14F-4D97-AF65-F5344CB8AC3E}">
        <p14:creationId xmlns:p14="http://schemas.microsoft.com/office/powerpoint/2010/main" val="79802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4EB0C3-A21F-472B-ADDD-919DD6A472B3}"/>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3340" r="2949"/>
          <a:stretch/>
        </p:blipFill>
        <p:spPr>
          <a:xfrm>
            <a:off x="1102659" y="834677"/>
            <a:ext cx="10300447" cy="5523408"/>
          </a:xfrm>
          <a:prstGeom prst="rect">
            <a:avLst/>
          </a:prstGeom>
        </p:spPr>
      </p:pic>
    </p:spTree>
    <p:extLst>
      <p:ext uri="{BB962C8B-B14F-4D97-AF65-F5344CB8AC3E}">
        <p14:creationId xmlns:p14="http://schemas.microsoft.com/office/powerpoint/2010/main" val="1884396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73A3-AA46-4349-8587-FE166208DB30}"/>
              </a:ext>
            </a:extLst>
          </p:cNvPr>
          <p:cNvSpPr>
            <a:spLocks noGrp="1"/>
          </p:cNvSpPr>
          <p:nvPr>
            <p:ph type="title"/>
          </p:nvPr>
        </p:nvSpPr>
        <p:spPr/>
        <p:txBody>
          <a:bodyPr/>
          <a:lstStyle/>
          <a:p>
            <a:r>
              <a:rPr lang="fr-CA" altLang="en-US">
                <a:solidFill>
                  <a:srgbClr val="006345"/>
                </a:solidFill>
              </a:rPr>
              <a:t>Quel peut être l’effet de la puberté sur les relations?</a:t>
            </a:r>
            <a:endParaRPr lang="en-US" dirty="0"/>
          </a:p>
        </p:txBody>
      </p:sp>
      <p:sp>
        <p:nvSpPr>
          <p:cNvPr id="3" name="Content Placeholder 2">
            <a:extLst>
              <a:ext uri="{FF2B5EF4-FFF2-40B4-BE49-F238E27FC236}">
                <a16:creationId xmlns:a16="http://schemas.microsoft.com/office/drawing/2014/main" id="{A1261995-8140-4B62-AB79-C24336A2B991}"/>
              </a:ext>
            </a:extLst>
          </p:cNvPr>
          <p:cNvSpPr>
            <a:spLocks noGrp="1"/>
          </p:cNvSpPr>
          <p:nvPr>
            <p:ph idx="1"/>
          </p:nvPr>
        </p:nvSpPr>
        <p:spPr/>
        <p:txBody>
          <a:bodyPr/>
          <a:lstStyle/>
          <a:p>
            <a:pPr algn="l"/>
            <a:r>
              <a:rPr lang="fr-CA" altLang="en-US" dirty="0"/>
              <a:t>Les relations avec les amis peuvent changer, car les intérêts de chacun peuvent évoluer.</a:t>
            </a:r>
          </a:p>
          <a:p>
            <a:pPr algn="l">
              <a:spcBef>
                <a:spcPts val="1200"/>
              </a:spcBef>
              <a:spcAft>
                <a:spcPts val="600"/>
              </a:spcAft>
            </a:pPr>
            <a:r>
              <a:rPr lang="fr-CA" altLang="en-US" dirty="0"/>
              <a:t>Certaines personnes peuvent commencer à avoir des sentiments romantiques envers d’autres.</a:t>
            </a:r>
          </a:p>
          <a:p>
            <a:pPr algn="l">
              <a:spcAft>
                <a:spcPts val="600"/>
              </a:spcAft>
            </a:pPr>
            <a:r>
              <a:rPr lang="fr-CA" altLang="en-US" dirty="0"/>
              <a:t>Certaines personnes pourraient se faire traiter comme si elles étaient plus vieilles qu’elles ne le sont en raison de leur corps qui change. </a:t>
            </a:r>
          </a:p>
          <a:p>
            <a:pPr algn="l">
              <a:spcAft>
                <a:spcPts val="600"/>
              </a:spcAft>
            </a:pPr>
            <a:r>
              <a:rPr lang="fr-CA" altLang="en-US" dirty="0"/>
              <a:t>Certaines personnes peuvent se faire taquiner</a:t>
            </a:r>
            <a:r>
              <a:rPr lang="fr-CA" altLang="en-US" sz="3200" dirty="0"/>
              <a:t>.</a:t>
            </a:r>
          </a:p>
        </p:txBody>
      </p:sp>
    </p:spTree>
    <p:extLst>
      <p:ext uri="{BB962C8B-B14F-4D97-AF65-F5344CB8AC3E}">
        <p14:creationId xmlns:p14="http://schemas.microsoft.com/office/powerpoint/2010/main" val="1104654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338F-3E33-4CDA-9EC4-EB52C4312D63}"/>
              </a:ext>
            </a:extLst>
          </p:cNvPr>
          <p:cNvSpPr>
            <a:spLocks noGrp="1"/>
          </p:cNvSpPr>
          <p:nvPr>
            <p:ph type="title"/>
          </p:nvPr>
        </p:nvSpPr>
        <p:spPr/>
        <p:txBody>
          <a:bodyPr/>
          <a:lstStyle/>
          <a:p>
            <a:r>
              <a:rPr lang="fr-CA" altLang="en-US" dirty="0">
                <a:solidFill>
                  <a:srgbClr val="006345"/>
                </a:solidFill>
              </a:rPr>
              <a:t>Où trouver d’autres renseignements?</a:t>
            </a:r>
            <a:endParaRPr lang="en-US" dirty="0"/>
          </a:p>
        </p:txBody>
      </p:sp>
      <p:sp>
        <p:nvSpPr>
          <p:cNvPr id="3" name="Content Placeholder 2">
            <a:extLst>
              <a:ext uri="{FF2B5EF4-FFF2-40B4-BE49-F238E27FC236}">
                <a16:creationId xmlns:a16="http://schemas.microsoft.com/office/drawing/2014/main" id="{A054D306-1F9E-4E05-848C-C7572C96CF12}"/>
              </a:ext>
            </a:extLst>
          </p:cNvPr>
          <p:cNvSpPr>
            <a:spLocks noGrp="1"/>
          </p:cNvSpPr>
          <p:nvPr>
            <p:ph idx="1"/>
          </p:nvPr>
        </p:nvSpPr>
        <p:spPr/>
        <p:txBody>
          <a:bodyPr/>
          <a:lstStyle/>
          <a:p>
            <a:pPr algn="l">
              <a:lnSpc>
                <a:spcPct val="150000"/>
              </a:lnSpc>
            </a:pPr>
            <a:r>
              <a:rPr lang="fr-CA" altLang="en-US" dirty="0"/>
              <a:t>Parents ou autres membres de la famille</a:t>
            </a:r>
          </a:p>
          <a:p>
            <a:pPr algn="l">
              <a:spcAft>
                <a:spcPts val="600"/>
              </a:spcAft>
            </a:pPr>
            <a:r>
              <a:rPr lang="fr-CA" altLang="en-US" dirty="0"/>
              <a:t>Autres adultes de confiance (personnel enseignant)</a:t>
            </a:r>
          </a:p>
          <a:p>
            <a:pPr algn="l">
              <a:spcAft>
                <a:spcPts val="600"/>
              </a:spcAft>
            </a:pPr>
            <a:r>
              <a:rPr lang="fr-CA" altLang="en-US" dirty="0"/>
              <a:t>Professionnels de la santé</a:t>
            </a:r>
          </a:p>
          <a:p>
            <a:pPr algn="l"/>
            <a:endParaRPr lang="en-US" dirty="0"/>
          </a:p>
        </p:txBody>
      </p:sp>
    </p:spTree>
    <p:extLst>
      <p:ext uri="{BB962C8B-B14F-4D97-AF65-F5344CB8AC3E}">
        <p14:creationId xmlns:p14="http://schemas.microsoft.com/office/powerpoint/2010/main" val="216646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4C0-9DC2-4213-BADC-8683DABF2F39}"/>
              </a:ext>
            </a:extLst>
          </p:cNvPr>
          <p:cNvSpPr>
            <a:spLocks noGrp="1"/>
          </p:cNvSpPr>
          <p:nvPr>
            <p:ph type="title"/>
            <p:custDataLst>
              <p:tags r:id="rId1"/>
            </p:custDataLst>
          </p:nvPr>
        </p:nvSpPr>
        <p:spPr/>
        <p:txBody>
          <a:bodyPr/>
          <a:lstStyle/>
          <a:p>
            <a:r>
              <a:rPr lang="fr-CA" altLang="en-US" dirty="0">
                <a:solidFill>
                  <a:srgbClr val="006345"/>
                </a:solidFill>
              </a:rPr>
              <a:t>Qu’est-ce que la puberté?</a:t>
            </a:r>
            <a:endParaRPr lang="en-US" dirty="0"/>
          </a:p>
        </p:txBody>
      </p:sp>
      <p:sp>
        <p:nvSpPr>
          <p:cNvPr id="3" name="Content Placeholder 2">
            <a:extLst>
              <a:ext uri="{FF2B5EF4-FFF2-40B4-BE49-F238E27FC236}">
                <a16:creationId xmlns:a16="http://schemas.microsoft.com/office/drawing/2014/main" id="{A4605518-8277-44EE-BA7C-3AD5A292C922}"/>
              </a:ext>
            </a:extLst>
          </p:cNvPr>
          <p:cNvSpPr>
            <a:spLocks noGrp="1"/>
          </p:cNvSpPr>
          <p:nvPr>
            <p:ph idx="1"/>
            <p:custDataLst>
              <p:tags r:id="rId2"/>
            </p:custDataLst>
          </p:nvPr>
        </p:nvSpPr>
        <p:spPr/>
        <p:txBody>
          <a:bodyPr>
            <a:normAutofit fontScale="92500" lnSpcReduction="10000"/>
          </a:bodyPr>
          <a:lstStyle/>
          <a:p>
            <a:pPr algn="l">
              <a:lnSpc>
                <a:spcPct val="150000"/>
              </a:lnSpc>
            </a:pPr>
            <a:r>
              <a:rPr lang="fr-CA" altLang="en-US" dirty="0"/>
              <a:t>Période pendant laquelle le corps de l’enfant se transforme en corps d’adulte.</a:t>
            </a:r>
          </a:p>
          <a:p>
            <a:pPr algn="l">
              <a:lnSpc>
                <a:spcPct val="150000"/>
              </a:lnSpc>
            </a:pPr>
            <a:r>
              <a:rPr lang="fr-CA" altLang="en-US" dirty="0"/>
              <a:t>Changements physiques</a:t>
            </a:r>
          </a:p>
          <a:p>
            <a:pPr algn="l">
              <a:lnSpc>
                <a:spcPct val="150000"/>
              </a:lnSpc>
              <a:spcAft>
                <a:spcPts val="600"/>
              </a:spcAft>
            </a:pPr>
            <a:r>
              <a:rPr lang="fr-CA" altLang="en-US" dirty="0"/>
              <a:t>Changements émotionnels</a:t>
            </a:r>
          </a:p>
          <a:p>
            <a:pPr algn="l">
              <a:lnSpc>
                <a:spcPct val="150000"/>
              </a:lnSpc>
              <a:spcAft>
                <a:spcPts val="600"/>
              </a:spcAft>
            </a:pPr>
            <a:r>
              <a:rPr lang="fr-CA" dirty="0"/>
              <a:t>Le corps devient fertile</a:t>
            </a:r>
          </a:p>
          <a:p>
            <a:pPr algn="l">
              <a:lnSpc>
                <a:spcPct val="150000"/>
              </a:lnSpc>
              <a:spcAft>
                <a:spcPts val="600"/>
              </a:spcAft>
            </a:pPr>
            <a:r>
              <a:rPr lang="fr-CA" dirty="0"/>
              <a:t>Dans certaines cultures, c’est un droit de passage qu’on célèbre</a:t>
            </a:r>
            <a:endParaRPr lang="fr-CA" altLang="en-US" dirty="0"/>
          </a:p>
          <a:p>
            <a:pPr algn="l">
              <a:lnSpc>
                <a:spcPct val="150000"/>
              </a:lnSpc>
              <a:spcAft>
                <a:spcPts val="600"/>
              </a:spcAft>
            </a:pPr>
            <a:endParaRPr lang="fr-CA" altLang="en-US" dirty="0"/>
          </a:p>
          <a:p>
            <a:pPr algn="l"/>
            <a:endParaRPr lang="en-US" dirty="0"/>
          </a:p>
        </p:txBody>
      </p:sp>
    </p:spTree>
    <p:extLst>
      <p:ext uri="{BB962C8B-B14F-4D97-AF65-F5344CB8AC3E}">
        <p14:creationId xmlns:p14="http://schemas.microsoft.com/office/powerpoint/2010/main" val="145105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DA5E-5664-4013-8DF4-E3D88CE30892}"/>
              </a:ext>
            </a:extLst>
          </p:cNvPr>
          <p:cNvSpPr>
            <a:spLocks noGrp="1"/>
          </p:cNvSpPr>
          <p:nvPr>
            <p:ph type="title"/>
            <p:custDataLst>
              <p:tags r:id="rId1"/>
            </p:custDataLst>
          </p:nvPr>
        </p:nvSpPr>
        <p:spPr>
          <a:xfrm>
            <a:off x="467096" y="880551"/>
            <a:ext cx="11257808" cy="1325563"/>
          </a:xfrm>
        </p:spPr>
        <p:txBody>
          <a:bodyPr/>
          <a:lstStyle/>
          <a:p>
            <a:r>
              <a:rPr lang="fr-CA" altLang="en-US" dirty="0">
                <a:solidFill>
                  <a:srgbClr val="006345"/>
                </a:solidFill>
              </a:rPr>
              <a:t>Pourquoi et quand la puberté commence-t-elle?</a:t>
            </a:r>
            <a:endParaRPr lang="en-US" dirty="0"/>
          </a:p>
        </p:txBody>
      </p:sp>
      <p:sp>
        <p:nvSpPr>
          <p:cNvPr id="3" name="Content Placeholder 2">
            <a:extLst>
              <a:ext uri="{FF2B5EF4-FFF2-40B4-BE49-F238E27FC236}">
                <a16:creationId xmlns:a16="http://schemas.microsoft.com/office/drawing/2014/main" id="{18FFF7ED-2158-433D-8672-0E47579B4F5A}"/>
              </a:ext>
            </a:extLst>
          </p:cNvPr>
          <p:cNvSpPr>
            <a:spLocks noGrp="1"/>
          </p:cNvSpPr>
          <p:nvPr>
            <p:ph idx="1"/>
            <p:custDataLst>
              <p:tags r:id="rId2"/>
            </p:custDataLst>
          </p:nvPr>
        </p:nvSpPr>
        <p:spPr>
          <a:xfrm>
            <a:off x="838200" y="2385250"/>
            <a:ext cx="10515600" cy="2459882"/>
          </a:xfrm>
        </p:spPr>
        <p:txBody>
          <a:bodyPr>
            <a:normAutofit/>
          </a:bodyPr>
          <a:lstStyle/>
          <a:p>
            <a:pPr algn="l">
              <a:lnSpc>
                <a:spcPct val="150000"/>
              </a:lnSpc>
              <a:spcAft>
                <a:spcPts val="600"/>
              </a:spcAft>
            </a:pPr>
            <a:r>
              <a:rPr lang="fr-CA" altLang="en-US" dirty="0"/>
              <a:t>La puberté commence entre 8 et 15 ans.</a:t>
            </a:r>
          </a:p>
          <a:p>
            <a:pPr algn="l">
              <a:spcAft>
                <a:spcPts val="600"/>
              </a:spcAft>
            </a:pPr>
            <a:r>
              <a:rPr lang="fr-CA" altLang="en-US" dirty="0"/>
              <a:t>Le cerveau envoie un signal aux organes reproducteurs pour qu’ils produisent des hormones.</a:t>
            </a:r>
          </a:p>
          <a:p>
            <a:endParaRPr lang="en-US" dirty="0"/>
          </a:p>
        </p:txBody>
      </p:sp>
      <p:grpSp>
        <p:nvGrpSpPr>
          <p:cNvPr id="4" name="Group 3">
            <a:extLst>
              <a:ext uri="{FF2B5EF4-FFF2-40B4-BE49-F238E27FC236}">
                <a16:creationId xmlns:a16="http://schemas.microsoft.com/office/drawing/2014/main" id="{D10C3F33-A89E-4649-A2E0-2271D9F54AA9}"/>
              </a:ext>
            </a:extLst>
          </p:cNvPr>
          <p:cNvGrpSpPr>
            <a:grpSpLocks/>
          </p:cNvGrpSpPr>
          <p:nvPr>
            <p:custDataLst>
              <p:tags r:id="rId3"/>
            </p:custDataLst>
          </p:nvPr>
        </p:nvGrpSpPr>
        <p:grpSpPr bwMode="auto">
          <a:xfrm>
            <a:off x="4522602" y="4643251"/>
            <a:ext cx="3146796" cy="2131621"/>
            <a:chOff x="2196436" y="4399132"/>
            <a:chExt cx="3563696" cy="2449060"/>
          </a:xfrm>
        </p:grpSpPr>
        <p:pic>
          <p:nvPicPr>
            <p:cNvPr id="5" name="Picture 11">
              <a:extLst>
                <a:ext uri="{FF2B5EF4-FFF2-40B4-BE49-F238E27FC236}">
                  <a16:creationId xmlns:a16="http://schemas.microsoft.com/office/drawing/2014/main" id="{201F3809-0544-4062-8637-A5658455A4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8580"/>
            <a:stretch>
              <a:fillRect/>
            </a:stretch>
          </p:blipFill>
          <p:spPr bwMode="auto">
            <a:xfrm>
              <a:off x="3383868" y="4399132"/>
              <a:ext cx="2376264" cy="24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Up 5">
              <a:extLst>
                <a:ext uri="{FF2B5EF4-FFF2-40B4-BE49-F238E27FC236}">
                  <a16:creationId xmlns:a16="http://schemas.microsoft.com/office/drawing/2014/main" id="{E0E86638-3D98-4648-9E4F-E8CE37DF8298}"/>
                </a:ext>
              </a:extLst>
            </p:cNvPr>
            <p:cNvSpPr/>
            <p:nvPr/>
          </p:nvSpPr>
          <p:spPr>
            <a:xfrm rot="14843309">
              <a:off x="2879602" y="4244505"/>
              <a:ext cx="1007877" cy="2374210"/>
            </a:xfrm>
            <a:prstGeom prst="upArrow">
              <a:avLst/>
            </a:prstGeom>
            <a:solidFill>
              <a:srgbClr val="1CB49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17258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76F13E0F-B451-40B3-A044-4152DD5F3410}"/>
              </a:ext>
            </a:extLst>
          </p:cNvPr>
          <p:cNvSpPr txBox="1">
            <a:spLocks/>
          </p:cNvSpPr>
          <p:nvPr/>
        </p:nvSpPr>
        <p:spPr>
          <a:xfrm>
            <a:off x="836611" y="1138217"/>
            <a:ext cx="5157787" cy="823912"/>
          </a:xfrm>
          <a:prstGeom prst="rect">
            <a:avLst/>
          </a:prstGeom>
        </p:spPr>
        <p:txBody>
          <a:bodyPr vert="horz" lIns="91440" tIns="45720" rIns="91440" bIns="45720" rtlCol="0" anchor="t">
            <a:normAutofit fontScale="92500"/>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altLang="en-US" sz="3600" b="1" dirty="0">
                <a:solidFill>
                  <a:srgbClr val="006345"/>
                </a:solidFill>
              </a:rPr>
              <a:t>Personne ayant un pénis</a:t>
            </a:r>
            <a:endParaRPr lang="en-US" sz="3600" b="1" dirty="0"/>
          </a:p>
        </p:txBody>
      </p:sp>
      <p:sp>
        <p:nvSpPr>
          <p:cNvPr id="5" name="Text Placeholder 6">
            <a:extLst>
              <a:ext uri="{FF2B5EF4-FFF2-40B4-BE49-F238E27FC236}">
                <a16:creationId xmlns:a16="http://schemas.microsoft.com/office/drawing/2014/main" id="{B324D88F-6AC3-4076-AB24-29F4DD869FF4}"/>
              </a:ext>
            </a:extLst>
          </p:cNvPr>
          <p:cNvSpPr txBox="1">
            <a:spLocks/>
          </p:cNvSpPr>
          <p:nvPr/>
        </p:nvSpPr>
        <p:spPr>
          <a:xfrm>
            <a:off x="6095999" y="1138217"/>
            <a:ext cx="5259389"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pPr>
            <a:r>
              <a:rPr lang="fr-CA" altLang="en-US" sz="3200" b="1" dirty="0">
                <a:solidFill>
                  <a:srgbClr val="006345"/>
                </a:solidFill>
              </a:rPr>
              <a:t>Personne ayant une vulve</a:t>
            </a:r>
          </a:p>
          <a:p>
            <a:endParaRPr lang="en-US" dirty="0"/>
          </a:p>
        </p:txBody>
      </p:sp>
      <p:pic>
        <p:nvPicPr>
          <p:cNvPr id="6" name="Picture 6">
            <a:extLst>
              <a:ext uri="{FF2B5EF4-FFF2-40B4-BE49-F238E27FC236}">
                <a16:creationId xmlns:a16="http://schemas.microsoft.com/office/drawing/2014/main" id="{F445A533-B74E-453C-AC9C-429A30998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549" y="2030062"/>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7C689EA-F17F-4211-9797-19FF00DE4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699" y="2030062"/>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Up 7">
            <a:extLst>
              <a:ext uri="{FF2B5EF4-FFF2-40B4-BE49-F238E27FC236}">
                <a16:creationId xmlns:a16="http://schemas.microsoft.com/office/drawing/2014/main" id="{5FC40253-8EC0-4D7B-853F-87A36DAA7A9D}"/>
              </a:ext>
            </a:extLst>
          </p:cNvPr>
          <p:cNvSpPr/>
          <p:nvPr/>
        </p:nvSpPr>
        <p:spPr>
          <a:xfrm rot="5400000">
            <a:off x="2911448" y="5031276"/>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6B2E7AC-5B60-461E-8225-15D8C8355A42}"/>
              </a:ext>
            </a:extLst>
          </p:cNvPr>
          <p:cNvSpPr/>
          <p:nvPr/>
        </p:nvSpPr>
        <p:spPr>
          <a:xfrm>
            <a:off x="2531023" y="6028507"/>
            <a:ext cx="1406860" cy="369332"/>
          </a:xfrm>
          <a:prstGeom prst="rect">
            <a:avLst/>
          </a:prstGeom>
        </p:spPr>
        <p:txBody>
          <a:bodyPr wrap="none">
            <a:spAutoFit/>
          </a:bodyPr>
          <a:lstStyle/>
          <a:p>
            <a:r>
              <a:rPr lang="fr-CA" b="1" dirty="0">
                <a:solidFill>
                  <a:schemeClr val="bg1"/>
                </a:solidFill>
              </a:rPr>
              <a:t>Testostérone</a:t>
            </a:r>
            <a:endParaRPr lang="en-US" dirty="0">
              <a:solidFill>
                <a:schemeClr val="bg1"/>
              </a:solidFill>
            </a:endParaRPr>
          </a:p>
        </p:txBody>
      </p:sp>
      <p:sp>
        <p:nvSpPr>
          <p:cNvPr id="11" name="Arrow: Up 10">
            <a:extLst>
              <a:ext uri="{FF2B5EF4-FFF2-40B4-BE49-F238E27FC236}">
                <a16:creationId xmlns:a16="http://schemas.microsoft.com/office/drawing/2014/main" id="{8165B723-179E-4082-BEB2-71BDD7DDB3AF}"/>
              </a:ext>
            </a:extLst>
          </p:cNvPr>
          <p:cNvSpPr/>
          <p:nvPr/>
        </p:nvSpPr>
        <p:spPr>
          <a:xfrm rot="5400000">
            <a:off x="8142582" y="5027587"/>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47CD7-887F-4C02-B860-A1CED43FBB7F}"/>
              </a:ext>
            </a:extLst>
          </p:cNvPr>
          <p:cNvSpPr/>
          <p:nvPr/>
        </p:nvSpPr>
        <p:spPr>
          <a:xfrm>
            <a:off x="7856286" y="6028507"/>
            <a:ext cx="1218732" cy="369332"/>
          </a:xfrm>
          <a:prstGeom prst="rect">
            <a:avLst/>
          </a:prstGeom>
        </p:spPr>
        <p:txBody>
          <a:bodyPr wrap="none">
            <a:spAutoFit/>
          </a:bodyPr>
          <a:lstStyle/>
          <a:p>
            <a:r>
              <a:rPr lang="fr-CA" b="1" dirty="0">
                <a:solidFill>
                  <a:schemeClr val="bg1"/>
                </a:solidFill>
              </a:rPr>
              <a:t>Œstrogène</a:t>
            </a:r>
            <a:r>
              <a:rPr lang="fr-CA" dirty="0"/>
              <a:t>​</a:t>
            </a:r>
            <a:endParaRPr lang="en-US" dirty="0"/>
          </a:p>
        </p:txBody>
      </p:sp>
    </p:spTree>
    <p:extLst>
      <p:ext uri="{BB962C8B-B14F-4D97-AF65-F5344CB8AC3E}">
        <p14:creationId xmlns:p14="http://schemas.microsoft.com/office/powerpoint/2010/main" val="402187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Icon&#10;&#10;Description automatically generated">
            <a:extLst>
              <a:ext uri="{FF2B5EF4-FFF2-40B4-BE49-F238E27FC236}">
                <a16:creationId xmlns:a16="http://schemas.microsoft.com/office/drawing/2014/main" id="{6E6857FD-0544-3FB2-4F5B-A851E0FCAB33}"/>
              </a:ext>
            </a:extLst>
          </p:cNvPr>
          <p:cNvPicPr>
            <a:picLocks noChangeAspect="1"/>
          </p:cNvPicPr>
          <p:nvPr/>
        </p:nvPicPr>
        <p:blipFill>
          <a:blip r:embed="rId3"/>
          <a:stretch>
            <a:fillRect/>
          </a:stretch>
        </p:blipFill>
        <p:spPr>
          <a:xfrm>
            <a:off x="7824061" y="5035906"/>
            <a:ext cx="2368658" cy="2365578"/>
          </a:xfrm>
          <a:prstGeom prst="rect">
            <a:avLst/>
          </a:prstGeom>
        </p:spPr>
      </p:pic>
      <p:pic>
        <p:nvPicPr>
          <p:cNvPr id="3" name="Picture 8" descr="A picture containing text, businesscard&#10;&#10;Description automatically generated">
            <a:extLst>
              <a:ext uri="{FF2B5EF4-FFF2-40B4-BE49-F238E27FC236}">
                <a16:creationId xmlns:a16="http://schemas.microsoft.com/office/drawing/2014/main" id="{FF4BA165-E5CF-FAB3-BE0A-14AF0B72327D}"/>
              </a:ext>
            </a:extLst>
          </p:cNvPr>
          <p:cNvPicPr>
            <a:picLocks noChangeAspect="1"/>
          </p:cNvPicPr>
          <p:nvPr/>
        </p:nvPicPr>
        <p:blipFill>
          <a:blip r:embed="rId4"/>
          <a:stretch>
            <a:fillRect/>
          </a:stretch>
        </p:blipFill>
        <p:spPr>
          <a:xfrm>
            <a:off x="1999281" y="4994761"/>
            <a:ext cx="2743200" cy="2732003"/>
          </a:xfrm>
          <a:prstGeom prst="rect">
            <a:avLst/>
          </a:prstGeom>
        </p:spPr>
      </p:pic>
      <p:sp>
        <p:nvSpPr>
          <p:cNvPr id="4" name="Text Placeholder 4">
            <a:extLst>
              <a:ext uri="{FF2B5EF4-FFF2-40B4-BE49-F238E27FC236}">
                <a16:creationId xmlns:a16="http://schemas.microsoft.com/office/drawing/2014/main" id="{76F13E0F-B451-40B3-A044-4152DD5F3410}"/>
              </a:ext>
            </a:extLst>
          </p:cNvPr>
          <p:cNvSpPr txBox="1">
            <a:spLocks/>
          </p:cNvSpPr>
          <p:nvPr/>
        </p:nvSpPr>
        <p:spPr>
          <a:xfrm>
            <a:off x="836611" y="1138217"/>
            <a:ext cx="5157787" cy="823912"/>
          </a:xfrm>
          <a:prstGeom prst="rect">
            <a:avLst/>
          </a:prstGeom>
        </p:spPr>
        <p:txBody>
          <a:bodyPr vert="horz" lIns="91440" tIns="45720" rIns="91440" bIns="45720" rtlCol="0" anchor="t">
            <a:normAutofit fontScale="92500"/>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altLang="en-US" sz="3600" b="1" dirty="0">
                <a:solidFill>
                  <a:srgbClr val="006345"/>
                </a:solidFill>
              </a:rPr>
              <a:t>Personne ayant un pénis</a:t>
            </a:r>
            <a:endParaRPr lang="en-US" sz="3600" b="1" dirty="0"/>
          </a:p>
        </p:txBody>
      </p:sp>
      <p:sp>
        <p:nvSpPr>
          <p:cNvPr id="5" name="Text Placeholder 6">
            <a:extLst>
              <a:ext uri="{FF2B5EF4-FFF2-40B4-BE49-F238E27FC236}">
                <a16:creationId xmlns:a16="http://schemas.microsoft.com/office/drawing/2014/main" id="{B324D88F-6AC3-4076-AB24-29F4DD869FF4}"/>
              </a:ext>
            </a:extLst>
          </p:cNvPr>
          <p:cNvSpPr txBox="1">
            <a:spLocks/>
          </p:cNvSpPr>
          <p:nvPr/>
        </p:nvSpPr>
        <p:spPr>
          <a:xfrm>
            <a:off x="6096000" y="1138217"/>
            <a:ext cx="5481918"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pPr>
            <a:r>
              <a:rPr lang="fr-CA" altLang="en-US" sz="3200" b="1" dirty="0">
                <a:solidFill>
                  <a:srgbClr val="006345"/>
                </a:solidFill>
              </a:rPr>
              <a:t>Personne ayant une vulve</a:t>
            </a:r>
          </a:p>
          <a:p>
            <a:endParaRPr lang="en-US" dirty="0"/>
          </a:p>
        </p:txBody>
      </p:sp>
      <p:pic>
        <p:nvPicPr>
          <p:cNvPr id="6" name="Picture 6">
            <a:extLst>
              <a:ext uri="{FF2B5EF4-FFF2-40B4-BE49-F238E27FC236}">
                <a16:creationId xmlns:a16="http://schemas.microsoft.com/office/drawing/2014/main" id="{F445A533-B74E-453C-AC9C-429A30998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600" y="1784671"/>
            <a:ext cx="3137811" cy="307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7C689EA-F17F-4211-9797-19FF00DE43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7004" y="1758841"/>
            <a:ext cx="3076604" cy="307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Up 7">
            <a:extLst>
              <a:ext uri="{FF2B5EF4-FFF2-40B4-BE49-F238E27FC236}">
                <a16:creationId xmlns:a16="http://schemas.microsoft.com/office/drawing/2014/main" id="{5FC40253-8EC0-4D7B-853F-87A36DAA7A9D}"/>
              </a:ext>
            </a:extLst>
          </p:cNvPr>
          <p:cNvSpPr/>
          <p:nvPr/>
        </p:nvSpPr>
        <p:spPr>
          <a:xfrm rot="5400000">
            <a:off x="2976024" y="4165954"/>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6B2E7AC-5B60-461E-8225-15D8C8355A42}"/>
              </a:ext>
            </a:extLst>
          </p:cNvPr>
          <p:cNvSpPr/>
          <p:nvPr/>
        </p:nvSpPr>
        <p:spPr>
          <a:xfrm>
            <a:off x="2461128" y="5168718"/>
            <a:ext cx="1406860" cy="369332"/>
          </a:xfrm>
          <a:prstGeom prst="rect">
            <a:avLst/>
          </a:prstGeom>
        </p:spPr>
        <p:txBody>
          <a:bodyPr wrap="none">
            <a:spAutoFit/>
          </a:bodyPr>
          <a:lstStyle/>
          <a:p>
            <a:r>
              <a:rPr lang="fr-CA" b="1" dirty="0">
                <a:solidFill>
                  <a:schemeClr val="bg1"/>
                </a:solidFill>
              </a:rPr>
              <a:t>Testostérone</a:t>
            </a:r>
            <a:endParaRPr lang="en-US" dirty="0"/>
          </a:p>
        </p:txBody>
      </p:sp>
      <p:sp>
        <p:nvSpPr>
          <p:cNvPr id="11" name="Arrow: Up 10">
            <a:extLst>
              <a:ext uri="{FF2B5EF4-FFF2-40B4-BE49-F238E27FC236}">
                <a16:creationId xmlns:a16="http://schemas.microsoft.com/office/drawing/2014/main" id="{8165B723-179E-4082-BEB2-71BDD7DDB3AF}"/>
              </a:ext>
            </a:extLst>
          </p:cNvPr>
          <p:cNvSpPr/>
          <p:nvPr/>
        </p:nvSpPr>
        <p:spPr>
          <a:xfrm rot="5400000">
            <a:off x="8207158" y="4123519"/>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47CD7-887F-4C02-B860-A1CED43FBB7F}"/>
              </a:ext>
            </a:extLst>
          </p:cNvPr>
          <p:cNvSpPr/>
          <p:nvPr/>
        </p:nvSpPr>
        <p:spPr>
          <a:xfrm>
            <a:off x="7920862" y="5124439"/>
            <a:ext cx="1218732" cy="369332"/>
          </a:xfrm>
          <a:prstGeom prst="rect">
            <a:avLst/>
          </a:prstGeom>
        </p:spPr>
        <p:txBody>
          <a:bodyPr wrap="none">
            <a:spAutoFit/>
          </a:bodyPr>
          <a:lstStyle/>
          <a:p>
            <a:r>
              <a:rPr lang="fr-CA" b="1" dirty="0">
                <a:solidFill>
                  <a:schemeClr val="bg1"/>
                </a:solidFill>
              </a:rPr>
              <a:t>Œstrogène</a:t>
            </a:r>
            <a:endParaRPr lang="en-US" dirty="0"/>
          </a:p>
        </p:txBody>
      </p:sp>
    </p:spTree>
    <p:extLst>
      <p:ext uri="{BB962C8B-B14F-4D97-AF65-F5344CB8AC3E}">
        <p14:creationId xmlns:p14="http://schemas.microsoft.com/office/powerpoint/2010/main" val="2207997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businesscard&#10;&#10;Description automatically generated">
            <a:extLst>
              <a:ext uri="{FF2B5EF4-FFF2-40B4-BE49-F238E27FC236}">
                <a16:creationId xmlns:a16="http://schemas.microsoft.com/office/drawing/2014/main" id="{AC988BF0-4B87-BBC4-F212-08D1EABDB99C}"/>
              </a:ext>
            </a:extLst>
          </p:cNvPr>
          <p:cNvPicPr>
            <a:picLocks noChangeAspect="1"/>
          </p:cNvPicPr>
          <p:nvPr/>
        </p:nvPicPr>
        <p:blipFill>
          <a:blip r:embed="rId3"/>
          <a:stretch>
            <a:fillRect/>
          </a:stretch>
        </p:blipFill>
        <p:spPr>
          <a:xfrm>
            <a:off x="1495586" y="1424553"/>
            <a:ext cx="5868691" cy="5881606"/>
          </a:xfrm>
          <a:prstGeom prst="rect">
            <a:avLst/>
          </a:prstGeom>
        </p:spPr>
      </p:pic>
      <p:sp>
        <p:nvSpPr>
          <p:cNvPr id="2" name="Title 1">
            <a:extLst>
              <a:ext uri="{FF2B5EF4-FFF2-40B4-BE49-F238E27FC236}">
                <a16:creationId xmlns:a16="http://schemas.microsoft.com/office/drawing/2014/main" id="{8091F2EB-4A20-E7EC-5AD7-701F4703B627}"/>
              </a:ext>
            </a:extLst>
          </p:cNvPr>
          <p:cNvSpPr>
            <a:spLocks noGrp="1"/>
          </p:cNvSpPr>
          <p:nvPr>
            <p:ph type="title"/>
          </p:nvPr>
        </p:nvSpPr>
        <p:spPr/>
        <p:txBody>
          <a:bodyPr>
            <a:normAutofit/>
          </a:bodyPr>
          <a:lstStyle/>
          <a:p>
            <a:r>
              <a:rPr lang="fr-CA" dirty="0">
                <a:solidFill>
                  <a:srgbClr val="006345"/>
                </a:solidFill>
                <a:ea typeface="+mn-ea"/>
              </a:rPr>
              <a:t>Les cellules nécessaires pour faire un bébé</a:t>
            </a:r>
            <a:endParaRPr lang="en-US" dirty="0">
              <a:solidFill>
                <a:srgbClr val="006345"/>
              </a:solidFill>
              <a:ea typeface="+mn-ea"/>
            </a:endParaRPr>
          </a:p>
        </p:txBody>
      </p:sp>
      <p:sp>
        <p:nvSpPr>
          <p:cNvPr id="3" name="Content Placeholder 2">
            <a:extLst>
              <a:ext uri="{FF2B5EF4-FFF2-40B4-BE49-F238E27FC236}">
                <a16:creationId xmlns:a16="http://schemas.microsoft.com/office/drawing/2014/main" id="{0255619C-DA42-C9DF-B871-76177F7F8A95}"/>
              </a:ext>
            </a:extLst>
          </p:cNvPr>
          <p:cNvSpPr>
            <a:spLocks noGrp="1"/>
          </p:cNvSpPr>
          <p:nvPr>
            <p:ph idx="1"/>
          </p:nvPr>
        </p:nvSpPr>
        <p:spPr>
          <a:xfrm>
            <a:off x="623047" y="6157294"/>
            <a:ext cx="10515600" cy="593000"/>
          </a:xfrm>
        </p:spPr>
        <p:txBody>
          <a:bodyPr vert="horz" lIns="91440" tIns="45720" rIns="91440" bIns="45720" rtlCol="0" anchor="t">
            <a:normAutofit/>
          </a:bodyPr>
          <a:lstStyle/>
          <a:p>
            <a:pPr marL="0" indent="0">
              <a:buNone/>
            </a:pPr>
            <a:r>
              <a:rPr lang="fr-CA" dirty="0"/>
              <a:t>Spermatozoïdes​ </a:t>
            </a:r>
            <a:r>
              <a:rPr lang="en-US" dirty="0">
                <a:latin typeface="Arial"/>
                <a:cs typeface="Arial"/>
              </a:rPr>
              <a:t>     +    </a:t>
            </a:r>
            <a:r>
              <a:rPr lang="fr-CA" dirty="0"/>
              <a:t> Œuf​ </a:t>
            </a:r>
            <a:r>
              <a:rPr lang="en-US" dirty="0">
                <a:latin typeface="Arial"/>
                <a:cs typeface="Arial"/>
              </a:rPr>
              <a:t>          =           </a:t>
            </a:r>
            <a:r>
              <a:rPr lang="fr-CA" dirty="0"/>
              <a:t> Bébé</a:t>
            </a:r>
            <a:endParaRPr lang="en-US" dirty="0"/>
          </a:p>
        </p:txBody>
      </p:sp>
      <p:pic>
        <p:nvPicPr>
          <p:cNvPr id="5" name="Picture 5" descr="A picture containing text&#10;&#10;Description automatically generated">
            <a:extLst>
              <a:ext uri="{FF2B5EF4-FFF2-40B4-BE49-F238E27FC236}">
                <a16:creationId xmlns:a16="http://schemas.microsoft.com/office/drawing/2014/main" id="{4DA5B2A8-36DF-603D-444D-83192FFFC7EF}"/>
              </a:ext>
            </a:extLst>
          </p:cNvPr>
          <p:cNvPicPr>
            <a:picLocks noChangeAspect="1"/>
          </p:cNvPicPr>
          <p:nvPr/>
        </p:nvPicPr>
        <p:blipFill>
          <a:blip r:embed="rId4"/>
          <a:stretch>
            <a:fillRect/>
          </a:stretch>
        </p:blipFill>
        <p:spPr>
          <a:xfrm>
            <a:off x="7798231" y="1960624"/>
            <a:ext cx="2743200" cy="3763327"/>
          </a:xfrm>
          <a:prstGeom prst="rect">
            <a:avLst/>
          </a:prstGeom>
        </p:spPr>
      </p:pic>
    </p:spTree>
    <p:extLst>
      <p:ext uri="{BB962C8B-B14F-4D97-AF65-F5344CB8AC3E}">
        <p14:creationId xmlns:p14="http://schemas.microsoft.com/office/powerpoint/2010/main" val="162229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F369-1BD1-69B3-EB61-BDFCFCB4E720}"/>
              </a:ext>
            </a:extLst>
          </p:cNvPr>
          <p:cNvSpPr>
            <a:spLocks noGrp="1"/>
          </p:cNvSpPr>
          <p:nvPr>
            <p:ph type="title"/>
          </p:nvPr>
        </p:nvSpPr>
        <p:spPr/>
        <p:txBody>
          <a:bodyPr>
            <a:normAutofit/>
          </a:bodyPr>
          <a:lstStyle/>
          <a:p>
            <a:r>
              <a:rPr lang="en-US" dirty="0">
                <a:solidFill>
                  <a:srgbClr val="006345"/>
                </a:solidFill>
              </a:rPr>
              <a:t>Person with a penis</a:t>
            </a:r>
          </a:p>
        </p:txBody>
      </p:sp>
      <p:pic>
        <p:nvPicPr>
          <p:cNvPr id="10" name="Picture 10" descr="A picture containing toilet&#10;&#10;Description automatically generated">
            <a:extLst>
              <a:ext uri="{FF2B5EF4-FFF2-40B4-BE49-F238E27FC236}">
                <a16:creationId xmlns:a16="http://schemas.microsoft.com/office/drawing/2014/main" id="{B6D0A2C2-99EE-2F6E-A600-636714F09EF3}"/>
              </a:ext>
            </a:extLst>
          </p:cNvPr>
          <p:cNvPicPr>
            <a:picLocks noChangeAspect="1"/>
          </p:cNvPicPr>
          <p:nvPr/>
        </p:nvPicPr>
        <p:blipFill>
          <a:blip r:embed="rId5"/>
          <a:stretch>
            <a:fillRect/>
          </a:stretch>
        </p:blipFill>
        <p:spPr>
          <a:xfrm>
            <a:off x="1004807" y="2031569"/>
            <a:ext cx="4732149" cy="4745064"/>
          </a:xfrm>
          <a:prstGeom prst="rect">
            <a:avLst/>
          </a:prstGeom>
        </p:spPr>
      </p:pic>
      <p:sp>
        <p:nvSpPr>
          <p:cNvPr id="5" name="TextBox 4">
            <a:extLst>
              <a:ext uri="{FF2B5EF4-FFF2-40B4-BE49-F238E27FC236}">
                <a16:creationId xmlns:a16="http://schemas.microsoft.com/office/drawing/2014/main" id="{6ECEBFDF-494F-40BF-8454-B559DDAF280E}"/>
              </a:ext>
            </a:extLst>
          </p:cNvPr>
          <p:cNvSpPr txBox="1"/>
          <p:nvPr/>
        </p:nvSpPr>
        <p:spPr>
          <a:xfrm>
            <a:off x="5640240" y="5740893"/>
            <a:ext cx="1872208"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Scrotum</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92C0A04-807E-4DBC-986C-28A44EF42BD3}"/>
              </a:ext>
            </a:extLst>
          </p:cNvPr>
          <p:cNvCxnSpPr>
            <a:cxnSpLocks/>
            <a:stCxn id="5" idx="1"/>
          </p:cNvCxnSpPr>
          <p:nvPr/>
        </p:nvCxnSpPr>
        <p:spPr>
          <a:xfrm flipH="1" flipV="1">
            <a:off x="2185319" y="5923657"/>
            <a:ext cx="3454921" cy="48069"/>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78A14C0F-B5E0-4D33-A8EC-2AC75311CBBF}"/>
              </a:ext>
            </a:extLst>
          </p:cNvPr>
          <p:cNvSpPr txBox="1"/>
          <p:nvPr/>
        </p:nvSpPr>
        <p:spPr>
          <a:xfrm>
            <a:off x="5640240" y="4908820"/>
            <a:ext cx="1872208" cy="369332"/>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Testicule​</a:t>
            </a:r>
            <a:endParaRPr lang="en-US"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1096C01D-DC2B-4CD0-84B7-7B84B167D95B}"/>
              </a:ext>
            </a:extLst>
          </p:cNvPr>
          <p:cNvCxnSpPr>
            <a:cxnSpLocks/>
            <a:stCxn id="7" idx="1"/>
          </p:cNvCxnSpPr>
          <p:nvPr/>
        </p:nvCxnSpPr>
        <p:spPr>
          <a:xfrm flipH="1">
            <a:off x="2219390" y="5093486"/>
            <a:ext cx="3420850" cy="443741"/>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DA41EEA-9B17-4314-BE0B-6D96CAAD1188}"/>
              </a:ext>
            </a:extLst>
          </p:cNvPr>
          <p:cNvSpPr txBox="1"/>
          <p:nvPr/>
        </p:nvSpPr>
        <p:spPr>
          <a:xfrm>
            <a:off x="5866611" y="4511245"/>
            <a:ext cx="1872208" cy="369332"/>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Épididyme</a:t>
            </a:r>
            <a:endParaRPr lang="en-US"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6869FC12-30A5-4F91-A8ED-40A6687F04A3}"/>
              </a:ext>
            </a:extLst>
          </p:cNvPr>
          <p:cNvCxnSpPr>
            <a:cxnSpLocks/>
          </p:cNvCxnSpPr>
          <p:nvPr/>
        </p:nvCxnSpPr>
        <p:spPr>
          <a:xfrm flipH="1">
            <a:off x="2444404" y="4797135"/>
            <a:ext cx="3422208" cy="447975"/>
          </a:xfrm>
          <a:prstGeom prst="line">
            <a:avLst/>
          </a:prstGeom>
        </p:spPr>
        <p:style>
          <a:lnRef idx="1">
            <a:schemeClr val="dk1"/>
          </a:lnRef>
          <a:fillRef idx="0">
            <a:schemeClr val="dk1"/>
          </a:fillRef>
          <a:effectRef idx="0">
            <a:schemeClr val="dk1"/>
          </a:effectRef>
          <a:fontRef idx="minor">
            <a:schemeClr val="tx1"/>
          </a:fontRef>
        </p:style>
      </p:cxnSp>
      <p:sp>
        <p:nvSpPr>
          <p:cNvPr id="13" name="Speech Bubble: Rectangle with Corners Rounded 12">
            <a:extLst>
              <a:ext uri="{FF2B5EF4-FFF2-40B4-BE49-F238E27FC236}">
                <a16:creationId xmlns:a16="http://schemas.microsoft.com/office/drawing/2014/main" id="{4287D617-B293-48FB-A8E4-E2643CC353A9}"/>
              </a:ext>
            </a:extLst>
          </p:cNvPr>
          <p:cNvSpPr/>
          <p:nvPr/>
        </p:nvSpPr>
        <p:spPr>
          <a:xfrm>
            <a:off x="8539521" y="3413925"/>
            <a:ext cx="1825576" cy="2368463"/>
          </a:xfrm>
          <a:prstGeom prst="wedgeRoundRectCallout">
            <a:avLst>
              <a:gd name="adj1" fmla="val 36737"/>
              <a:gd name="adj2" fmla="val 64842"/>
              <a:gd name="adj3" fmla="val 16667"/>
            </a:avLst>
          </a:prstGeom>
          <a:solidFill>
            <a:srgbClr val="7996F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1800" i="1" dirty="0"/>
              <a:t>During puberty, the testicles start making sperm every day, about 400 million per day</a:t>
            </a:r>
            <a:endParaRPr lang="en-US" sz="1800" dirty="0"/>
          </a:p>
        </p:txBody>
      </p:sp>
      <p:sp>
        <p:nvSpPr>
          <p:cNvPr id="14" name="TextBox 13">
            <a:extLst>
              <a:ext uri="{FF2B5EF4-FFF2-40B4-BE49-F238E27FC236}">
                <a16:creationId xmlns:a16="http://schemas.microsoft.com/office/drawing/2014/main" id="{E7C27997-9799-4023-A9FC-BFFF802E1BD8}"/>
              </a:ext>
            </a:extLst>
          </p:cNvPr>
          <p:cNvSpPr txBox="1"/>
          <p:nvPr/>
        </p:nvSpPr>
        <p:spPr>
          <a:xfrm>
            <a:off x="5903563" y="3355934"/>
            <a:ext cx="2016224" cy="369332"/>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Canal déférent​</a:t>
            </a:r>
            <a:endParaRPr lang="en-US"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A4C84ED-1320-46C5-922F-1C9C1B99EC87}"/>
              </a:ext>
            </a:extLst>
          </p:cNvPr>
          <p:cNvCxnSpPr>
            <a:cxnSpLocks/>
            <a:stCxn id="14" idx="1"/>
          </p:cNvCxnSpPr>
          <p:nvPr/>
        </p:nvCxnSpPr>
        <p:spPr>
          <a:xfrm flipH="1">
            <a:off x="2373815" y="3540600"/>
            <a:ext cx="3529748" cy="1065905"/>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E3DCD72-E136-4167-85CC-1374051F09DA}"/>
              </a:ext>
            </a:extLst>
          </p:cNvPr>
          <p:cNvSpPr txBox="1"/>
          <p:nvPr/>
        </p:nvSpPr>
        <p:spPr>
          <a:xfrm>
            <a:off x="5779163" y="2344076"/>
            <a:ext cx="2593751" cy="369332"/>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Vésicule séminale​</a:t>
            </a:r>
            <a:endParaRPr lang="en-US"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01C313EE-0B6B-48ED-839B-24E485FBBAB6}"/>
              </a:ext>
            </a:extLst>
          </p:cNvPr>
          <p:cNvCxnSpPr>
            <a:cxnSpLocks/>
          </p:cNvCxnSpPr>
          <p:nvPr/>
        </p:nvCxnSpPr>
        <p:spPr>
          <a:xfrm flipH="1">
            <a:off x="4047442" y="2595702"/>
            <a:ext cx="1710171" cy="834478"/>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23EAA65-47C2-4F7B-95A6-B4FD7AEC718F}"/>
              </a:ext>
            </a:extLst>
          </p:cNvPr>
          <p:cNvSpPr txBox="1"/>
          <p:nvPr/>
        </p:nvSpPr>
        <p:spPr>
          <a:xfrm>
            <a:off x="5617382" y="2947502"/>
            <a:ext cx="2293294"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Prostate</a:t>
            </a:r>
            <a:endParaRPr lang="en-US"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ED1E57C4-2A35-486D-83A7-E070BF3B4DDC}"/>
              </a:ext>
            </a:extLst>
          </p:cNvPr>
          <p:cNvCxnSpPr>
            <a:cxnSpLocks/>
            <a:stCxn id="18" idx="1"/>
          </p:cNvCxnSpPr>
          <p:nvPr/>
        </p:nvCxnSpPr>
        <p:spPr>
          <a:xfrm flipH="1">
            <a:off x="3509082" y="3132168"/>
            <a:ext cx="2108300" cy="952667"/>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BECA4AD-01CA-4F33-849A-65475398F61D}"/>
              </a:ext>
            </a:extLst>
          </p:cNvPr>
          <p:cNvSpPr txBox="1"/>
          <p:nvPr/>
        </p:nvSpPr>
        <p:spPr>
          <a:xfrm>
            <a:off x="5560990" y="2018327"/>
            <a:ext cx="2593751" cy="369332"/>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Vessie</a:t>
            </a:r>
            <a:endParaRPr lang="en-US" dirty="0">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3B05D594-8610-4518-8CEF-FDE1FD05A849}"/>
              </a:ext>
            </a:extLst>
          </p:cNvPr>
          <p:cNvCxnSpPr>
            <a:cxnSpLocks/>
            <a:stCxn id="20" idx="1"/>
          </p:cNvCxnSpPr>
          <p:nvPr/>
        </p:nvCxnSpPr>
        <p:spPr>
          <a:xfrm flipH="1">
            <a:off x="3339828" y="2202993"/>
            <a:ext cx="2221162" cy="851335"/>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19FFCA12-54A7-4D27-A5FC-35301D3E629E}"/>
              </a:ext>
            </a:extLst>
          </p:cNvPr>
          <p:cNvSpPr txBox="1"/>
          <p:nvPr/>
        </p:nvSpPr>
        <p:spPr>
          <a:xfrm>
            <a:off x="5736956" y="3818748"/>
            <a:ext cx="1872208" cy="369332"/>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Urètre​</a:t>
            </a:r>
            <a:endParaRPr lang="en-US"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0159E883-F8DA-4FD8-8E60-716E1C000616}"/>
              </a:ext>
            </a:extLst>
          </p:cNvPr>
          <p:cNvCxnSpPr>
            <a:cxnSpLocks/>
            <a:stCxn id="22" idx="1"/>
          </p:cNvCxnSpPr>
          <p:nvPr/>
        </p:nvCxnSpPr>
        <p:spPr>
          <a:xfrm flipH="1">
            <a:off x="1560894" y="4003414"/>
            <a:ext cx="4176062" cy="916012"/>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C85BD541-2BD8-4123-8A0A-923D60085A7B}"/>
              </a:ext>
            </a:extLst>
          </p:cNvPr>
          <p:cNvSpPr txBox="1"/>
          <p:nvPr>
            <p:custDataLst>
              <p:tags r:id="rId1"/>
            </p:custDataLst>
          </p:nvPr>
        </p:nvSpPr>
        <p:spPr>
          <a:xfrm>
            <a:off x="5680235" y="4245391"/>
            <a:ext cx="1872208" cy="461665"/>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Pénis</a:t>
            </a:r>
          </a:p>
        </p:txBody>
      </p:sp>
      <p:cxnSp>
        <p:nvCxnSpPr>
          <p:cNvPr id="25" name="Straight Connector 24">
            <a:extLst>
              <a:ext uri="{FF2B5EF4-FFF2-40B4-BE49-F238E27FC236}">
                <a16:creationId xmlns:a16="http://schemas.microsoft.com/office/drawing/2014/main" id="{1DB994BB-622E-4F0C-82EF-F16ECF9DD11B}"/>
              </a:ext>
            </a:extLst>
          </p:cNvPr>
          <p:cNvCxnSpPr>
            <a:cxnSpLocks/>
            <a:stCxn id="24" idx="1"/>
          </p:cNvCxnSpPr>
          <p:nvPr>
            <p:custDataLst>
              <p:tags r:id="rId2"/>
            </p:custDataLst>
          </p:nvPr>
        </p:nvCxnSpPr>
        <p:spPr>
          <a:xfrm flipH="1">
            <a:off x="1575779" y="4476224"/>
            <a:ext cx="4104456" cy="7166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33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1000"/>
                                        <p:tgtEl>
                                          <p:spTgt spid="19"/>
                                        </p:tgtEl>
                                      </p:cBhvr>
                                    </p:animEffect>
                                    <p:anim calcmode="lin" valueType="num">
                                      <p:cBhvr>
                                        <p:cTn id="97" dur="1000" fill="hold"/>
                                        <p:tgtEl>
                                          <p:spTgt spid="19"/>
                                        </p:tgtEl>
                                        <p:attrNameLst>
                                          <p:attrName>ppt_x</p:attrName>
                                        </p:attrNameLst>
                                      </p:cBhvr>
                                      <p:tavLst>
                                        <p:tav tm="0">
                                          <p:val>
                                            <p:strVal val="#ppt_x"/>
                                          </p:val>
                                        </p:tav>
                                        <p:tav tm="100000">
                                          <p:val>
                                            <p:strVal val="#ppt_x"/>
                                          </p:val>
                                        </p:tav>
                                      </p:tavLst>
                                    </p:anim>
                                    <p:anim calcmode="lin" valueType="num">
                                      <p:cBhvr>
                                        <p:cTn id="9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3" grpId="0" animBg="1"/>
      <p:bldP spid="14" grpId="0"/>
      <p:bldP spid="16" grpId="0"/>
      <p:bldP spid="18" grpId="0"/>
      <p:bldP spid="20" grpId="0"/>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9527-5EF6-4EE3-B78A-91F730191606}"/>
              </a:ext>
            </a:extLst>
          </p:cNvPr>
          <p:cNvSpPr>
            <a:spLocks noGrp="1"/>
          </p:cNvSpPr>
          <p:nvPr>
            <p:ph type="title"/>
          </p:nvPr>
        </p:nvSpPr>
        <p:spPr/>
        <p:txBody>
          <a:bodyPr/>
          <a:lstStyle/>
          <a:p>
            <a:r>
              <a:rPr lang="fr-CA" altLang="en-US" dirty="0">
                <a:solidFill>
                  <a:srgbClr val="006345"/>
                </a:solidFill>
              </a:rPr>
              <a:t>Personne ayant un pénis</a:t>
            </a:r>
            <a:endParaRPr lang="en-US" dirty="0"/>
          </a:p>
        </p:txBody>
      </p:sp>
      <p:pic>
        <p:nvPicPr>
          <p:cNvPr id="4" name="Picture 3">
            <a:extLst>
              <a:ext uri="{FF2B5EF4-FFF2-40B4-BE49-F238E27FC236}">
                <a16:creationId xmlns:a16="http://schemas.microsoft.com/office/drawing/2014/main" id="{EF94EE8F-02F9-4559-9AC9-759A454BD0B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613012" y="2149394"/>
            <a:ext cx="2790825" cy="3705225"/>
          </a:xfrm>
          <a:prstGeom prst="rect">
            <a:avLst/>
          </a:prstGeom>
        </p:spPr>
      </p:pic>
      <p:pic>
        <p:nvPicPr>
          <p:cNvPr id="5" name="Picture 4">
            <a:extLst>
              <a:ext uri="{FF2B5EF4-FFF2-40B4-BE49-F238E27FC236}">
                <a16:creationId xmlns:a16="http://schemas.microsoft.com/office/drawing/2014/main" id="{58C78961-D205-46C4-AF82-27E8CE3F6884}"/>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b="8729"/>
          <a:stretch/>
        </p:blipFill>
        <p:spPr>
          <a:xfrm>
            <a:off x="6717469" y="2463664"/>
            <a:ext cx="2428875" cy="3460055"/>
          </a:xfrm>
          <a:prstGeom prst="rect">
            <a:avLst/>
          </a:prstGeom>
        </p:spPr>
      </p:pic>
      <p:sp>
        <p:nvSpPr>
          <p:cNvPr id="6" name="TextBox 5">
            <a:extLst>
              <a:ext uri="{FF2B5EF4-FFF2-40B4-BE49-F238E27FC236}">
                <a16:creationId xmlns:a16="http://schemas.microsoft.com/office/drawing/2014/main" id="{9DB2C1B3-842F-44E1-986E-4A9983FF038F}"/>
              </a:ext>
            </a:extLst>
          </p:cNvPr>
          <p:cNvSpPr txBox="1"/>
          <p:nvPr/>
        </p:nvSpPr>
        <p:spPr>
          <a:xfrm>
            <a:off x="2567799" y="5723664"/>
            <a:ext cx="2881252" cy="400110"/>
          </a:xfrm>
          <a:prstGeom prst="rect">
            <a:avLst/>
          </a:prstGeom>
          <a:noFill/>
        </p:spPr>
        <p:txBody>
          <a:bodyPr wrap="square" rtlCol="0">
            <a:spAutoFit/>
          </a:bodyPr>
          <a:lstStyle/>
          <a:p>
            <a:pPr algn="ctr"/>
            <a:r>
              <a:rPr lang="fr-CA" sz="2000" dirty="0">
                <a:latin typeface="Arial" panose="020B0604020202020204" pitchFamily="34" charset="0"/>
                <a:cs typeface="Arial" panose="020B0604020202020204" pitchFamily="34" charset="0"/>
              </a:rPr>
              <a:t>Pénis circoncis</a:t>
            </a:r>
          </a:p>
        </p:txBody>
      </p:sp>
      <p:sp>
        <p:nvSpPr>
          <p:cNvPr id="7" name="TextBox 6">
            <a:extLst>
              <a:ext uri="{FF2B5EF4-FFF2-40B4-BE49-F238E27FC236}">
                <a16:creationId xmlns:a16="http://schemas.microsoft.com/office/drawing/2014/main" id="{D75D584D-D4FA-4C42-84D1-9976634F0146}"/>
              </a:ext>
            </a:extLst>
          </p:cNvPr>
          <p:cNvSpPr txBox="1"/>
          <p:nvPr/>
        </p:nvSpPr>
        <p:spPr>
          <a:xfrm>
            <a:off x="6427529" y="5725654"/>
            <a:ext cx="2718815" cy="400110"/>
          </a:xfrm>
          <a:prstGeom prst="rect">
            <a:avLst/>
          </a:prstGeom>
          <a:noFill/>
        </p:spPr>
        <p:txBody>
          <a:bodyPr wrap="square" rtlCol="0">
            <a:spAutoFit/>
          </a:bodyPr>
          <a:lstStyle/>
          <a:p>
            <a:pPr algn="ctr"/>
            <a:r>
              <a:rPr lang="fr-CA" sz="2000" dirty="0">
                <a:latin typeface="Arial" panose="020B0604020202020204" pitchFamily="34" charset="0"/>
                <a:cs typeface="Arial" panose="020B0604020202020204" pitchFamily="34" charset="0"/>
              </a:rPr>
              <a:t>Pénis non circoncis</a:t>
            </a:r>
          </a:p>
        </p:txBody>
      </p:sp>
      <p:sp>
        <p:nvSpPr>
          <p:cNvPr id="8" name="TextBox 7">
            <a:extLst>
              <a:ext uri="{FF2B5EF4-FFF2-40B4-BE49-F238E27FC236}">
                <a16:creationId xmlns:a16="http://schemas.microsoft.com/office/drawing/2014/main" id="{A9C7BAA9-8E7F-4EF2-A98B-6BC45BA6920A}"/>
              </a:ext>
            </a:extLst>
          </p:cNvPr>
          <p:cNvSpPr txBox="1"/>
          <p:nvPr/>
        </p:nvSpPr>
        <p:spPr>
          <a:xfrm>
            <a:off x="7591980" y="2228066"/>
            <a:ext cx="2881252" cy="400110"/>
          </a:xfrm>
          <a:prstGeom prst="rect">
            <a:avLst/>
          </a:prstGeom>
          <a:noFill/>
        </p:spPr>
        <p:txBody>
          <a:bodyPr wrap="square" rtlCol="0">
            <a:spAutoFit/>
          </a:bodyPr>
          <a:lstStyle/>
          <a:p>
            <a:pPr algn="ctr"/>
            <a:r>
              <a:rPr lang="fr-CA" sz="2000" dirty="0">
                <a:latin typeface="Arial" panose="020B0604020202020204" pitchFamily="34" charset="0"/>
                <a:cs typeface="Arial" panose="020B0604020202020204" pitchFamily="34" charset="0"/>
              </a:rPr>
              <a:t>Prépuce</a:t>
            </a:r>
          </a:p>
        </p:txBody>
      </p:sp>
      <p:sp>
        <p:nvSpPr>
          <p:cNvPr id="9" name="TextBox 8">
            <a:extLst>
              <a:ext uri="{FF2B5EF4-FFF2-40B4-BE49-F238E27FC236}">
                <a16:creationId xmlns:a16="http://schemas.microsoft.com/office/drawing/2014/main" id="{2ECD4CE5-8DEE-453F-992B-F0580B692FC9}"/>
              </a:ext>
            </a:extLst>
          </p:cNvPr>
          <p:cNvSpPr txBox="1"/>
          <p:nvPr/>
        </p:nvSpPr>
        <p:spPr>
          <a:xfrm>
            <a:off x="4475058" y="2596398"/>
            <a:ext cx="2026387" cy="400110"/>
          </a:xfrm>
          <a:prstGeom prst="rect">
            <a:avLst/>
          </a:prstGeom>
          <a:noFill/>
        </p:spPr>
        <p:txBody>
          <a:bodyPr wrap="square" rtlCol="0">
            <a:spAutoFit/>
          </a:bodyPr>
          <a:lstStyle/>
          <a:p>
            <a:pPr algn="ctr"/>
            <a:r>
              <a:rPr lang="en-CA" sz="2000" dirty="0">
                <a:latin typeface="Arial" panose="020B0604020202020204" pitchFamily="34" charset="0"/>
                <a:cs typeface="Arial" panose="020B0604020202020204" pitchFamily="34" charset="0"/>
              </a:rPr>
              <a:t>Gland</a:t>
            </a:r>
          </a:p>
        </p:txBody>
      </p:sp>
      <p:cxnSp>
        <p:nvCxnSpPr>
          <p:cNvPr id="10" name="Straight Connector 9">
            <a:extLst>
              <a:ext uri="{FF2B5EF4-FFF2-40B4-BE49-F238E27FC236}">
                <a16:creationId xmlns:a16="http://schemas.microsoft.com/office/drawing/2014/main" id="{36BD3D0A-CCE0-415D-9117-357C4EB5E4BB}"/>
              </a:ext>
            </a:extLst>
          </p:cNvPr>
          <p:cNvCxnSpPr>
            <a:cxnSpLocks/>
          </p:cNvCxnSpPr>
          <p:nvPr/>
        </p:nvCxnSpPr>
        <p:spPr>
          <a:xfrm flipH="1">
            <a:off x="4475059" y="2863681"/>
            <a:ext cx="658234" cy="288032"/>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AE1FD0B-AA29-47AE-8E50-FA241BEAB523}"/>
              </a:ext>
            </a:extLst>
          </p:cNvPr>
          <p:cNvCxnSpPr/>
          <p:nvPr/>
        </p:nvCxnSpPr>
        <p:spPr>
          <a:xfrm flipH="1">
            <a:off x="8085621" y="2596398"/>
            <a:ext cx="432048" cy="70052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328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4"/>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2" ma:contentTypeDescription="Create a new document." ma:contentTypeScope="" ma:versionID="17f1a4bda857ee7376544884c1da0893">
  <xsd:schema xmlns:xsd="http://www.w3.org/2001/XMLSchema" xmlns:xs="http://www.w3.org/2001/XMLSchema" xmlns:p="http://schemas.microsoft.com/office/2006/metadata/properties" xmlns:ns2="88b26220-c0c3-4b70-bd45-470f1aa6fb54" targetNamespace="http://schemas.microsoft.com/office/2006/metadata/properties" ma:root="true" ma:fieldsID="739c14c030fc6725a4d9af5102ff7027" ns2:_="">
    <xsd:import namespace="88b26220-c0c3-4b70-bd45-470f1aa6fb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tails xmlns="88b26220-c0c3-4b70-bd45-470f1aa6fb54" xsi:nil="true"/>
  </documentManagement>
</p:properties>
</file>

<file path=customXml/itemProps1.xml><?xml version="1.0" encoding="utf-8"?>
<ds:datastoreItem xmlns:ds="http://schemas.openxmlformats.org/officeDocument/2006/customXml" ds:itemID="{25E01077-8248-4653-B1D2-D57BEAF1339B}">
  <ds:schemaRefs>
    <ds:schemaRef ds:uri="http://schemas.microsoft.com/sharepoint/v3/contenttype/forms"/>
  </ds:schemaRefs>
</ds:datastoreItem>
</file>

<file path=customXml/itemProps2.xml><?xml version="1.0" encoding="utf-8"?>
<ds:datastoreItem xmlns:ds="http://schemas.openxmlformats.org/officeDocument/2006/customXml" ds:itemID="{C29ED427-44D2-4945-BC67-A1F512EB5B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b26220-c0c3-4b70-bd45-470f1aa6fb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860FB0-8DB2-45E2-ADEA-3F6D18E25BCB}">
  <ds:schemaRefs>
    <ds:schemaRef ds:uri="http://schemas.microsoft.com/office/2006/documentManagement/types"/>
    <ds:schemaRef ds:uri="http://schemas.microsoft.com/office/infopath/2007/PartnerControls"/>
    <ds:schemaRef ds:uri="88b26220-c0c3-4b70-bd45-470f1aa6fb54"/>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MLHU2022-Template</Template>
  <TotalTime>105</TotalTime>
  <Words>1945</Words>
  <Application>Microsoft Office PowerPoint</Application>
  <PresentationFormat>Widescreen</PresentationFormat>
  <Paragraphs>249</Paragraphs>
  <Slides>23</Slides>
  <Notes>23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Calibri</vt:lpstr>
      <vt:lpstr>Comic Sans MS</vt:lpstr>
      <vt:lpstr>Custom Design</vt:lpstr>
      <vt:lpstr>PowerPoint Presentation</vt:lpstr>
      <vt:lpstr>Règles pour les élèves</vt:lpstr>
      <vt:lpstr>Qu’est-ce que la puberté?</vt:lpstr>
      <vt:lpstr>Pourquoi et quand la puberté commence-t-elle?</vt:lpstr>
      <vt:lpstr>PowerPoint Presentation</vt:lpstr>
      <vt:lpstr>PowerPoint Presentation</vt:lpstr>
      <vt:lpstr>Les cellules nécessaires pour faire un bébé</vt:lpstr>
      <vt:lpstr>Person with a penis</vt:lpstr>
      <vt:lpstr>Personne ayant un pénis</vt:lpstr>
      <vt:lpstr>Personne ayant un pénis</vt:lpstr>
      <vt:lpstr>Personne ayant un pénis</vt:lpstr>
      <vt:lpstr>Personne ayant une vulve</vt:lpstr>
      <vt:lpstr>Personne ayant une vulve</vt:lpstr>
      <vt:lpstr>Personne ayant une vulve</vt:lpstr>
      <vt:lpstr>Personne ayant une vulve</vt:lpstr>
      <vt:lpstr>Personne ayant une vulve</vt:lpstr>
      <vt:lpstr>Produits menstruels</vt:lpstr>
      <vt:lpstr>Personne ayant une vulve</vt:lpstr>
      <vt:lpstr>Personne ayant une vulve</vt:lpstr>
      <vt:lpstr>Sentiments</vt:lpstr>
      <vt:lpstr>PowerPoint Presentation</vt:lpstr>
      <vt:lpstr>Quel peut être l’effet de la puberté sur les relations?</vt:lpstr>
      <vt:lpstr>Où trouver d’autres renseignements?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Eckert</dc:creator>
  <cp:lastModifiedBy>Jacqueline Eckert</cp:lastModifiedBy>
  <cp:revision>67</cp:revision>
  <dcterms:created xsi:type="dcterms:W3CDTF">2022-04-14T13:45:21Z</dcterms:created>
  <dcterms:modified xsi:type="dcterms:W3CDTF">2022-04-22T17:53:44Z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ies>
</file>