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2"/>
  </p:notesMasterIdLst>
  <p:sldIdLst>
    <p:sldId id="256" r:id="rId5"/>
    <p:sldId id="289" r:id="rId6"/>
    <p:sldId id="258" r:id="rId7"/>
    <p:sldId id="261" r:id="rId8"/>
    <p:sldId id="263" r:id="rId9"/>
    <p:sldId id="265" r:id="rId10"/>
    <p:sldId id="267" r:id="rId11"/>
    <p:sldId id="269" r:id="rId12"/>
    <p:sldId id="271" r:id="rId13"/>
    <p:sldId id="273" r:id="rId14"/>
    <p:sldId id="275" r:id="rId15"/>
    <p:sldId id="277" r:id="rId16"/>
    <p:sldId id="279" r:id="rId17"/>
    <p:sldId id="281" r:id="rId18"/>
    <p:sldId id="283" r:id="rId19"/>
    <p:sldId id="285" r:id="rId20"/>
    <p:sldId id="287" r:id="rId21"/>
  </p:sldIdLst>
  <p:sldSz cx="9144000" cy="6858000" type="letter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4564D-13C2-4F09-994C-01CBCF9BD783}" v="38" dt="2022-10-12T13:48:37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3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y Knott" userId="bc83280f-0472-4185-9713-b5250c4400c0" providerId="ADAL" clId="{7C6BDB72-DD46-4EA6-B52A-EB62439ABE0D}"/>
    <pc:docChg chg="addSld modSld">
      <pc:chgData name="Joy Knott" userId="bc83280f-0472-4185-9713-b5250c4400c0" providerId="ADAL" clId="{7C6BDB72-DD46-4EA6-B52A-EB62439ABE0D}" dt="2022-09-28T14:51:14.167" v="0"/>
      <pc:docMkLst>
        <pc:docMk/>
      </pc:docMkLst>
      <pc:sldChg chg="add">
        <pc:chgData name="Joy Knott" userId="bc83280f-0472-4185-9713-b5250c4400c0" providerId="ADAL" clId="{7C6BDB72-DD46-4EA6-B52A-EB62439ABE0D}" dt="2022-09-28T14:51:14.167" v="0"/>
        <pc:sldMkLst>
          <pc:docMk/>
          <pc:sldMk cId="1400005353" sldId="289"/>
        </pc:sldMkLst>
      </pc:sldChg>
    </pc:docChg>
  </pc:docChgLst>
  <pc:docChgLst>
    <pc:chgData name="Joy Knott" userId="S::joy.knott@mlhu.on.ca::bc83280f-0472-4185-9713-b5250c4400c0" providerId="AD" clId="Web-{B8B1F0C5-23AD-5BB3-3466-8BD65ECC77EA}"/>
    <pc:docChg chg="modSld">
      <pc:chgData name="Joy Knott" userId="S::joy.knott@mlhu.on.ca::bc83280f-0472-4185-9713-b5250c4400c0" providerId="AD" clId="Web-{B8B1F0C5-23AD-5BB3-3466-8BD65ECC77EA}" dt="2022-08-23T13:44:20.079" v="4" actId="20577"/>
      <pc:docMkLst>
        <pc:docMk/>
      </pc:docMkLst>
      <pc:sldChg chg="modSp">
        <pc:chgData name="Joy Knott" userId="S::joy.knott@mlhu.on.ca::bc83280f-0472-4185-9713-b5250c4400c0" providerId="AD" clId="Web-{B8B1F0C5-23AD-5BB3-3466-8BD65ECC77EA}" dt="2022-08-23T13:44:20.079" v="4" actId="20577"/>
        <pc:sldMkLst>
          <pc:docMk/>
          <pc:sldMk cId="842927804" sldId="256"/>
        </pc:sldMkLst>
        <pc:spChg chg="mod">
          <ac:chgData name="Joy Knott" userId="S::joy.knott@mlhu.on.ca::bc83280f-0472-4185-9713-b5250c4400c0" providerId="AD" clId="Web-{B8B1F0C5-23AD-5BB3-3466-8BD65ECC77EA}" dt="2022-08-23T13:44:20.079" v="4" actId="20577"/>
          <ac:spMkLst>
            <pc:docMk/>
            <pc:sldMk cId="842927804" sldId="256"/>
            <ac:spMk id="2" creationId="{9D79BDD4-F80E-4026-8737-DC18709B37E8}"/>
          </ac:spMkLst>
        </pc:spChg>
      </pc:sldChg>
    </pc:docChg>
  </pc:docChgLst>
  <pc:docChgLst>
    <pc:chgData name="Joy Knott" userId="bc83280f-0472-4185-9713-b5250c4400c0" providerId="ADAL" clId="{8534564D-13C2-4F09-994C-01CBCF9BD783}"/>
    <pc:docChg chg="undo custSel addSld delSld modSld modNotesMaster">
      <pc:chgData name="Joy Knott" userId="bc83280f-0472-4185-9713-b5250c4400c0" providerId="ADAL" clId="{8534564D-13C2-4F09-994C-01CBCF9BD783}" dt="2022-10-12T14:21:22.391" v="622" actId="21"/>
      <pc:docMkLst>
        <pc:docMk/>
      </pc:docMkLst>
      <pc:sldChg chg="modSp mod">
        <pc:chgData name="Joy Knott" userId="bc83280f-0472-4185-9713-b5250c4400c0" providerId="ADAL" clId="{8534564D-13C2-4F09-994C-01CBCF9BD783}" dt="2022-10-11T16:59:09.698" v="0" actId="790"/>
        <pc:sldMkLst>
          <pc:docMk/>
          <pc:sldMk cId="842927804" sldId="256"/>
        </pc:sldMkLst>
        <pc:spChg chg="mod">
          <ac:chgData name="Joy Knott" userId="bc83280f-0472-4185-9713-b5250c4400c0" providerId="ADAL" clId="{8534564D-13C2-4F09-994C-01CBCF9BD783}" dt="2022-10-11T16:59:09.698" v="0" actId="790"/>
          <ac:spMkLst>
            <pc:docMk/>
            <pc:sldMk cId="842927804" sldId="256"/>
            <ac:spMk id="2" creationId="{9D79BDD4-F80E-4026-8737-DC18709B37E8}"/>
          </ac:spMkLst>
        </pc:spChg>
      </pc:sldChg>
      <pc:sldChg chg="addSp delSp modSp mod">
        <pc:chgData name="Joy Knott" userId="bc83280f-0472-4185-9713-b5250c4400c0" providerId="ADAL" clId="{8534564D-13C2-4F09-994C-01CBCF9BD783}" dt="2022-10-12T13:50:23.746" v="354" actId="20577"/>
        <pc:sldMkLst>
          <pc:docMk/>
          <pc:sldMk cId="3522617442" sldId="258"/>
        </pc:sldMkLst>
        <pc:spChg chg="del mod">
          <ac:chgData name="Joy Knott" userId="bc83280f-0472-4185-9713-b5250c4400c0" providerId="ADAL" clId="{8534564D-13C2-4F09-994C-01CBCF9BD783}" dt="2022-10-11T17:53:47.669" v="181" actId="478"/>
          <ac:spMkLst>
            <pc:docMk/>
            <pc:sldMk cId="3522617442" sldId="258"/>
            <ac:spMk id="2" creationId="{98DBD652-989A-E096-EC00-EED95A2A5108}"/>
          </ac:spMkLst>
        </pc:spChg>
        <pc:spChg chg="add mod">
          <ac:chgData name="Joy Knott" userId="bc83280f-0472-4185-9713-b5250c4400c0" providerId="ADAL" clId="{8534564D-13C2-4F09-994C-01CBCF9BD783}" dt="2022-10-12T13:50:07.157" v="350" actId="242"/>
          <ac:spMkLst>
            <pc:docMk/>
            <pc:sldMk cId="3522617442" sldId="258"/>
            <ac:spMk id="4" creationId="{35318AEC-545F-E09F-45DA-5AED8E6A6E8E}"/>
          </ac:spMkLst>
        </pc:spChg>
        <pc:spChg chg="add mod">
          <ac:chgData name="Joy Knott" userId="bc83280f-0472-4185-9713-b5250c4400c0" providerId="ADAL" clId="{8534564D-13C2-4F09-994C-01CBCF9BD783}" dt="2022-10-12T13:50:23.746" v="354" actId="20577"/>
          <ac:spMkLst>
            <pc:docMk/>
            <pc:sldMk cId="3522617442" sldId="258"/>
            <ac:spMk id="5" creationId="{AFA8C133-7836-9D84-5421-DB1D993FA85F}"/>
          </ac:spMkLst>
        </pc:spChg>
        <pc:cxnChg chg="add del mod">
          <ac:chgData name="Joy Knott" userId="bc83280f-0472-4185-9713-b5250c4400c0" providerId="ADAL" clId="{8534564D-13C2-4F09-994C-01CBCF9BD783}" dt="2022-10-12T13:25:44.911" v="195" actId="21"/>
          <ac:cxnSpMkLst>
            <pc:docMk/>
            <pc:sldMk cId="3522617442" sldId="258"/>
            <ac:cxnSpMk id="3" creationId="{5BFE559F-F519-21D2-40CA-3F435EEE9B31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1T17:54:05.462" v="183" actId="2696"/>
        <pc:sldMkLst>
          <pc:docMk/>
          <pc:sldMk cId="1624174407" sldId="259"/>
        </pc:sldMkLst>
        <pc:spChg chg="del mod">
          <ac:chgData name="Joy Knott" userId="bc83280f-0472-4185-9713-b5250c4400c0" providerId="ADAL" clId="{8534564D-13C2-4F09-994C-01CBCF9BD783}" dt="2022-10-11T17:50:11.087" v="155" actId="21"/>
          <ac:spMkLst>
            <pc:docMk/>
            <pc:sldMk cId="1624174407" sldId="259"/>
            <ac:spMk id="3" creationId="{371D002C-CF1B-E67A-1E4A-5E2A7FE23AA3}"/>
          </ac:spMkLst>
        </pc:spChg>
        <pc:spChg chg="add mod">
          <ac:chgData name="Joy Knott" userId="bc83280f-0472-4185-9713-b5250c4400c0" providerId="ADAL" clId="{8534564D-13C2-4F09-994C-01CBCF9BD783}" dt="2022-10-11T17:50:11.087" v="155" actId="21"/>
          <ac:spMkLst>
            <pc:docMk/>
            <pc:sldMk cId="1624174407" sldId="259"/>
            <ac:spMk id="4" creationId="{0EC4AB76-AAC3-A8FD-165B-92A703A73842}"/>
          </ac:spMkLst>
        </pc:spChg>
      </pc:sldChg>
      <pc:sldChg chg="addSp delSp modSp del mod">
        <pc:chgData name="Joy Knott" userId="bc83280f-0472-4185-9713-b5250c4400c0" providerId="ADAL" clId="{8534564D-13C2-4F09-994C-01CBCF9BD783}" dt="2022-10-12T13:25:51.884" v="196" actId="2696"/>
        <pc:sldMkLst>
          <pc:docMk/>
          <pc:sldMk cId="1383605762" sldId="260"/>
        </pc:sldMkLst>
        <pc:spChg chg="del mod">
          <ac:chgData name="Joy Knott" userId="bc83280f-0472-4185-9713-b5250c4400c0" providerId="ADAL" clId="{8534564D-13C2-4F09-994C-01CBCF9BD783}" dt="2022-10-11T17:54:10.727" v="184" actId="21"/>
          <ac:spMkLst>
            <pc:docMk/>
            <pc:sldMk cId="1383605762" sldId="260"/>
            <ac:spMk id="3" creationId="{B078820B-4646-89B6-306C-CD64A6F7CF17}"/>
          </ac:spMkLst>
        </pc:spChg>
        <pc:spChg chg="add mod">
          <ac:chgData name="Joy Knott" userId="bc83280f-0472-4185-9713-b5250c4400c0" providerId="ADAL" clId="{8534564D-13C2-4F09-994C-01CBCF9BD783}" dt="2022-10-11T17:54:10.727" v="184" actId="21"/>
          <ac:spMkLst>
            <pc:docMk/>
            <pc:sldMk cId="1383605762" sldId="260"/>
            <ac:spMk id="4" creationId="{FDAB6AB8-D2E0-73CB-9654-3244CEE772FF}"/>
          </ac:spMkLst>
        </pc:spChg>
      </pc:sldChg>
      <pc:sldChg chg="addSp delSp modSp mod">
        <pc:chgData name="Joy Knott" userId="bc83280f-0472-4185-9713-b5250c4400c0" providerId="ADAL" clId="{8534564D-13C2-4F09-994C-01CBCF9BD783}" dt="2022-10-12T13:59:01.703" v="423" actId="20577"/>
        <pc:sldMkLst>
          <pc:docMk/>
          <pc:sldMk cId="2658025136" sldId="261"/>
        </pc:sldMkLst>
        <pc:spChg chg="mod">
          <ac:chgData name="Joy Knott" userId="bc83280f-0472-4185-9713-b5250c4400c0" providerId="ADAL" clId="{8534564D-13C2-4F09-994C-01CBCF9BD783}" dt="2022-10-12T13:50:35.050" v="355" actId="242"/>
          <ac:spMkLst>
            <pc:docMk/>
            <pc:sldMk cId="2658025136" sldId="261"/>
            <ac:spMk id="3" creationId="{AD2E0997-3DF5-8A20-9FBE-5671FE626C75}"/>
          </ac:spMkLst>
        </pc:spChg>
        <pc:spChg chg="add mod">
          <ac:chgData name="Joy Knott" userId="bc83280f-0472-4185-9713-b5250c4400c0" providerId="ADAL" clId="{8534564D-13C2-4F09-994C-01CBCF9BD783}" dt="2022-10-12T13:59:01.703" v="423" actId="20577"/>
          <ac:spMkLst>
            <pc:docMk/>
            <pc:sldMk cId="2658025136" sldId="261"/>
            <ac:spMk id="5" creationId="{0E09715D-14B1-EE16-EE66-8D4E81EC611B}"/>
          </ac:spMkLst>
        </pc:spChg>
        <pc:cxnChg chg="add del mod">
          <ac:chgData name="Joy Knott" userId="bc83280f-0472-4185-9713-b5250c4400c0" providerId="ADAL" clId="{8534564D-13C2-4F09-994C-01CBCF9BD783}" dt="2022-10-12T13:29:56.439" v="255" actId="21"/>
          <ac:cxnSpMkLst>
            <pc:docMk/>
            <pc:sldMk cId="2658025136" sldId="261"/>
            <ac:cxnSpMk id="4" creationId="{366D573A-88B9-A6E9-483F-4EBC65223A5A}"/>
          </ac:cxnSpMkLst>
        </pc:cxnChg>
      </pc:sldChg>
      <pc:sldChg chg="addSp delSp modSp add del mod">
        <pc:chgData name="Joy Knott" userId="bc83280f-0472-4185-9713-b5250c4400c0" providerId="ADAL" clId="{8534564D-13C2-4F09-994C-01CBCF9BD783}" dt="2022-10-12T13:30:12.227" v="258" actId="2696"/>
        <pc:sldMkLst>
          <pc:docMk/>
          <pc:sldMk cId="2756269211" sldId="262"/>
        </pc:sldMkLst>
        <pc:spChg chg="del mod">
          <ac:chgData name="Joy Knott" userId="bc83280f-0472-4185-9713-b5250c4400c0" providerId="ADAL" clId="{8534564D-13C2-4F09-994C-01CBCF9BD783}" dt="2022-10-12T13:26:24.457" v="201" actId="21"/>
          <ac:spMkLst>
            <pc:docMk/>
            <pc:sldMk cId="2756269211" sldId="262"/>
            <ac:spMk id="3" creationId="{A2DA6D10-4CEF-7A43-50DC-C491C1BBBF41}"/>
          </ac:spMkLst>
        </pc:spChg>
        <pc:spChg chg="add mod">
          <ac:chgData name="Joy Knott" userId="bc83280f-0472-4185-9713-b5250c4400c0" providerId="ADAL" clId="{8534564D-13C2-4F09-994C-01CBCF9BD783}" dt="2022-10-12T13:26:24.457" v="201" actId="21"/>
          <ac:spMkLst>
            <pc:docMk/>
            <pc:sldMk cId="2756269211" sldId="262"/>
            <ac:spMk id="4" creationId="{34A791A1-CD9F-E7AF-BFD9-80E290BD73B2}"/>
          </ac:spMkLst>
        </pc:spChg>
      </pc:sldChg>
      <pc:sldChg chg="addSp delSp modSp mod">
        <pc:chgData name="Joy Knott" userId="bc83280f-0472-4185-9713-b5250c4400c0" providerId="ADAL" clId="{8534564D-13C2-4F09-994C-01CBCF9BD783}" dt="2022-10-12T13:59:36.271" v="424" actId="20577"/>
        <pc:sldMkLst>
          <pc:docMk/>
          <pc:sldMk cId="3673072443" sldId="263"/>
        </pc:sldMkLst>
        <pc:spChg chg="mod">
          <ac:chgData name="Joy Knott" userId="bc83280f-0472-4185-9713-b5250c4400c0" providerId="ADAL" clId="{8534564D-13C2-4F09-994C-01CBCF9BD783}" dt="2022-10-12T13:59:36.271" v="424" actId="20577"/>
          <ac:spMkLst>
            <pc:docMk/>
            <pc:sldMk cId="3673072443" sldId="263"/>
            <ac:spMk id="3" creationId="{D7CED3D8-0266-12DA-4FD7-E98CE69CDC2E}"/>
          </ac:spMkLst>
        </pc:spChg>
        <pc:spChg chg="add del mod">
          <ac:chgData name="Joy Knott" userId="bc83280f-0472-4185-9713-b5250c4400c0" providerId="ADAL" clId="{8534564D-13C2-4F09-994C-01CBCF9BD783}" dt="2022-10-12T13:29:42.311" v="252"/>
          <ac:spMkLst>
            <pc:docMk/>
            <pc:sldMk cId="3673072443" sldId="263"/>
            <ac:spMk id="4" creationId="{8E6EFB5C-5757-C6BB-8C60-BB19348E3EC4}"/>
          </ac:spMkLst>
        </pc:spChg>
        <pc:spChg chg="add mod">
          <ac:chgData name="Joy Knott" userId="bc83280f-0472-4185-9713-b5250c4400c0" providerId="ADAL" clId="{8534564D-13C2-4F09-994C-01CBCF9BD783}" dt="2022-10-12T13:58:46.895" v="422" actId="20577"/>
          <ac:spMkLst>
            <pc:docMk/>
            <pc:sldMk cId="3673072443" sldId="263"/>
            <ac:spMk id="6" creationId="{9DCBA8CB-8984-F06B-9A90-1C2E143F6FB0}"/>
          </ac:spMkLst>
        </pc:spChg>
        <pc:cxnChg chg="add del mod">
          <ac:chgData name="Joy Knott" userId="bc83280f-0472-4185-9713-b5250c4400c0" providerId="ADAL" clId="{8534564D-13C2-4F09-994C-01CBCF9BD783}" dt="2022-10-12T13:57:40.722" v="407" actId="478"/>
          <ac:cxnSpMkLst>
            <pc:docMk/>
            <pc:sldMk cId="3673072443" sldId="263"/>
            <ac:cxnSpMk id="5" creationId="{A73B21CE-6287-DE2E-7D36-0923D4965825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31:12.406" v="270" actId="2696"/>
        <pc:sldMkLst>
          <pc:docMk/>
          <pc:sldMk cId="1827516716" sldId="264"/>
        </pc:sldMkLst>
        <pc:spChg chg="del mod">
          <ac:chgData name="Joy Knott" userId="bc83280f-0472-4185-9713-b5250c4400c0" providerId="ADAL" clId="{8534564D-13C2-4F09-994C-01CBCF9BD783}" dt="2022-10-12T13:30:58.376" v="267" actId="21"/>
          <ac:spMkLst>
            <pc:docMk/>
            <pc:sldMk cId="1827516716" sldId="264"/>
            <ac:spMk id="3" creationId="{BD66DC63-6F8C-0278-EDA3-359EFE783F97}"/>
          </ac:spMkLst>
        </pc:spChg>
        <pc:spChg chg="add del mod">
          <ac:chgData name="Joy Knott" userId="bc83280f-0472-4185-9713-b5250c4400c0" providerId="ADAL" clId="{8534564D-13C2-4F09-994C-01CBCF9BD783}" dt="2022-10-12T13:30:48.684" v="265"/>
          <ac:spMkLst>
            <pc:docMk/>
            <pc:sldMk cId="1827516716" sldId="264"/>
            <ac:spMk id="4" creationId="{FE57B068-AC6A-5CD0-70B5-2A4B1434ADF3}"/>
          </ac:spMkLst>
        </pc:spChg>
        <pc:spChg chg="add mod">
          <ac:chgData name="Joy Knott" userId="bc83280f-0472-4185-9713-b5250c4400c0" providerId="ADAL" clId="{8534564D-13C2-4F09-994C-01CBCF9BD783}" dt="2022-10-12T13:30:58.376" v="267" actId="21"/>
          <ac:spMkLst>
            <pc:docMk/>
            <pc:sldMk cId="1827516716" sldId="264"/>
            <ac:spMk id="5" creationId="{0ECCE946-8C05-A34C-40CC-81711F5CAB62}"/>
          </ac:spMkLst>
        </pc:spChg>
      </pc:sldChg>
      <pc:sldChg chg="addSp delSp modSp add del mod">
        <pc:chgData name="Joy Knott" userId="bc83280f-0472-4185-9713-b5250c4400c0" providerId="ADAL" clId="{8534564D-13C2-4F09-994C-01CBCF9BD783}" dt="2022-10-12T14:00:10.276" v="430" actId="478"/>
        <pc:sldMkLst>
          <pc:docMk/>
          <pc:sldMk cId="959655266" sldId="265"/>
        </pc:sldMkLst>
        <pc:spChg chg="add del mod">
          <ac:chgData name="Joy Knott" userId="bc83280f-0472-4185-9713-b5250c4400c0" providerId="ADAL" clId="{8534564D-13C2-4F09-994C-01CBCF9BD783}" dt="2022-10-12T13:58:36.446" v="421" actId="20577"/>
          <ac:spMkLst>
            <pc:docMk/>
            <pc:sldMk cId="959655266" sldId="265"/>
            <ac:spMk id="3" creationId="{92B899D5-6EA2-F9AA-B8CC-1FBF9CC5AC60}"/>
          </ac:spMkLst>
        </pc:spChg>
        <pc:spChg chg="add del mod">
          <ac:chgData name="Joy Knott" userId="bc83280f-0472-4185-9713-b5250c4400c0" providerId="ADAL" clId="{8534564D-13C2-4F09-994C-01CBCF9BD783}" dt="2022-10-12T13:30:50.526" v="266" actId="21"/>
          <ac:spMkLst>
            <pc:docMk/>
            <pc:sldMk cId="959655266" sldId="265"/>
            <ac:spMk id="4" creationId="{A5CB4B9F-D6D8-BDA9-3DAA-3D34F50230F3}"/>
          </ac:spMkLst>
        </pc:spChg>
        <pc:spChg chg="add mod">
          <ac:chgData name="Joy Knott" userId="bc83280f-0472-4185-9713-b5250c4400c0" providerId="ADAL" clId="{8534564D-13C2-4F09-994C-01CBCF9BD783}" dt="2022-10-12T14:00:07.796" v="429" actId="14100"/>
          <ac:spMkLst>
            <pc:docMk/>
            <pc:sldMk cId="959655266" sldId="265"/>
            <ac:spMk id="5" creationId="{B2F538A7-A7B5-1936-B1E4-6F0EE5F34DE6}"/>
          </ac:spMkLst>
        </pc:spChg>
        <pc:cxnChg chg="add del mod">
          <ac:chgData name="Joy Knott" userId="bc83280f-0472-4185-9713-b5250c4400c0" providerId="ADAL" clId="{8534564D-13C2-4F09-994C-01CBCF9BD783}" dt="2022-10-12T14:00:10.276" v="430" actId="478"/>
          <ac:cxnSpMkLst>
            <pc:docMk/>
            <pc:sldMk cId="959655266" sldId="265"/>
            <ac:cxnSpMk id="6" creationId="{25133B63-9147-81DB-9FA7-EC9C5657CDA6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31:31.613" v="274" actId="2696"/>
        <pc:sldMkLst>
          <pc:docMk/>
          <pc:sldMk cId="2549450321" sldId="266"/>
        </pc:sldMkLst>
        <pc:spChg chg="del mod">
          <ac:chgData name="Joy Knott" userId="bc83280f-0472-4185-9713-b5250c4400c0" providerId="ADAL" clId="{8534564D-13C2-4F09-994C-01CBCF9BD783}" dt="2022-10-12T13:31:19.237" v="271" actId="21"/>
          <ac:spMkLst>
            <pc:docMk/>
            <pc:sldMk cId="2549450321" sldId="266"/>
            <ac:spMk id="3" creationId="{A7CFCBD0-6B05-4FD1-99E3-F9628C32B92A}"/>
          </ac:spMkLst>
        </pc:spChg>
        <pc:spChg chg="add mod">
          <ac:chgData name="Joy Knott" userId="bc83280f-0472-4185-9713-b5250c4400c0" providerId="ADAL" clId="{8534564D-13C2-4F09-994C-01CBCF9BD783}" dt="2022-10-12T13:31:19.237" v="271" actId="21"/>
          <ac:spMkLst>
            <pc:docMk/>
            <pc:sldMk cId="2549450321" sldId="266"/>
            <ac:spMk id="4" creationId="{80403349-56FF-24A7-D7C1-1CE5420F5AB7}"/>
          </ac:spMkLst>
        </pc:spChg>
      </pc:sldChg>
      <pc:sldChg chg="addSp delSp modSp mod">
        <pc:chgData name="Joy Knott" userId="bc83280f-0472-4185-9713-b5250c4400c0" providerId="ADAL" clId="{8534564D-13C2-4F09-994C-01CBCF9BD783}" dt="2022-10-12T14:01:02.769" v="442" actId="478"/>
        <pc:sldMkLst>
          <pc:docMk/>
          <pc:sldMk cId="711439157" sldId="267"/>
        </pc:sldMkLst>
        <pc:spChg chg="mod">
          <ac:chgData name="Joy Knott" userId="bc83280f-0472-4185-9713-b5250c4400c0" providerId="ADAL" clId="{8534564D-13C2-4F09-994C-01CBCF9BD783}" dt="2022-10-12T14:00:40.753" v="437" actId="20577"/>
          <ac:spMkLst>
            <pc:docMk/>
            <pc:sldMk cId="711439157" sldId="267"/>
            <ac:spMk id="3" creationId="{A7CFCBD0-6B05-4FD1-99E3-F9628C32B92A}"/>
          </ac:spMkLst>
        </pc:spChg>
        <pc:spChg chg="add mod">
          <ac:chgData name="Joy Knott" userId="bc83280f-0472-4185-9713-b5250c4400c0" providerId="ADAL" clId="{8534564D-13C2-4F09-994C-01CBCF9BD783}" dt="2022-10-12T14:00:58.959" v="441" actId="14100"/>
          <ac:spMkLst>
            <pc:docMk/>
            <pc:sldMk cId="711439157" sldId="267"/>
            <ac:spMk id="4" creationId="{CE1E3D2A-350E-E072-6D0F-DE5C1316F7FC}"/>
          </ac:spMkLst>
        </pc:spChg>
        <pc:cxnChg chg="add del mod">
          <ac:chgData name="Joy Knott" userId="bc83280f-0472-4185-9713-b5250c4400c0" providerId="ADAL" clId="{8534564D-13C2-4F09-994C-01CBCF9BD783}" dt="2022-10-12T14:01:02.769" v="442" actId="478"/>
          <ac:cxnSpMkLst>
            <pc:docMk/>
            <pc:sldMk cId="711439157" sldId="267"/>
            <ac:cxnSpMk id="5" creationId="{ACD15D88-C43B-5E0A-D1AA-A645186F4FBC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32:06.805" v="281" actId="2696"/>
        <pc:sldMkLst>
          <pc:docMk/>
          <pc:sldMk cId="1548375530" sldId="268"/>
        </pc:sldMkLst>
        <pc:spChg chg="del mod">
          <ac:chgData name="Joy Knott" userId="bc83280f-0472-4185-9713-b5250c4400c0" providerId="ADAL" clId="{8534564D-13C2-4F09-994C-01CBCF9BD783}" dt="2022-10-12T13:31:42.146" v="275" actId="21"/>
          <ac:spMkLst>
            <pc:docMk/>
            <pc:sldMk cId="1548375530" sldId="268"/>
            <ac:spMk id="3" creationId="{8C09648B-D3D4-E106-2556-E41E7F80A137}"/>
          </ac:spMkLst>
        </pc:spChg>
        <pc:spChg chg="add mod">
          <ac:chgData name="Joy Knott" userId="bc83280f-0472-4185-9713-b5250c4400c0" providerId="ADAL" clId="{8534564D-13C2-4F09-994C-01CBCF9BD783}" dt="2022-10-12T13:31:42.146" v="275" actId="21"/>
          <ac:spMkLst>
            <pc:docMk/>
            <pc:sldMk cId="1548375530" sldId="268"/>
            <ac:spMk id="4" creationId="{01F5A09A-37CF-6883-1329-4E0DD101F0E2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1:06.908" v="487" actId="478"/>
        <pc:sldMkLst>
          <pc:docMk/>
          <pc:sldMk cId="142890013" sldId="269"/>
        </pc:sldMkLst>
        <pc:spChg chg="mod">
          <ac:chgData name="Joy Knott" userId="bc83280f-0472-4185-9713-b5250c4400c0" providerId="ADAL" clId="{8534564D-13C2-4F09-994C-01CBCF9BD783}" dt="2022-10-12T14:02:05.269" v="461" actId="1038"/>
          <ac:spMkLst>
            <pc:docMk/>
            <pc:sldMk cId="142890013" sldId="269"/>
            <ac:spMk id="3" creationId="{960BD74C-6681-FA8E-4B1F-403126BB15D5}"/>
          </ac:spMkLst>
        </pc:spChg>
        <pc:spChg chg="add mod">
          <ac:chgData name="Joy Knott" userId="bc83280f-0472-4185-9713-b5250c4400c0" providerId="ADAL" clId="{8534564D-13C2-4F09-994C-01CBCF9BD783}" dt="2022-10-12T14:11:03.088" v="486" actId="1038"/>
          <ac:spMkLst>
            <pc:docMk/>
            <pc:sldMk cId="142890013" sldId="269"/>
            <ac:spMk id="4" creationId="{D4E18AE5-7DF1-74CA-A522-3BE1FE75B96A}"/>
          </ac:spMkLst>
        </pc:spChg>
        <pc:cxnChg chg="add del mod">
          <ac:chgData name="Joy Knott" userId="bc83280f-0472-4185-9713-b5250c4400c0" providerId="ADAL" clId="{8534564D-13C2-4F09-994C-01CBCF9BD783}" dt="2022-10-12T14:11:06.908" v="487" actId="478"/>
          <ac:cxnSpMkLst>
            <pc:docMk/>
            <pc:sldMk cId="142890013" sldId="269"/>
            <ac:cxnSpMk id="5" creationId="{45969587-9FDF-7075-9427-1A1C2ACFC5F2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32:31.428" v="285" actId="2696"/>
        <pc:sldMkLst>
          <pc:docMk/>
          <pc:sldMk cId="521319405" sldId="270"/>
        </pc:sldMkLst>
        <pc:spChg chg="del mod">
          <ac:chgData name="Joy Knott" userId="bc83280f-0472-4185-9713-b5250c4400c0" providerId="ADAL" clId="{8534564D-13C2-4F09-994C-01CBCF9BD783}" dt="2022-10-12T13:31:53.394" v="278" actId="21"/>
          <ac:spMkLst>
            <pc:docMk/>
            <pc:sldMk cId="521319405" sldId="270"/>
            <ac:spMk id="3" creationId="{2668B751-A0D2-8755-2AFB-D4EF8A421254}"/>
          </ac:spMkLst>
        </pc:spChg>
        <pc:spChg chg="add mod">
          <ac:chgData name="Joy Knott" userId="bc83280f-0472-4185-9713-b5250c4400c0" providerId="ADAL" clId="{8534564D-13C2-4F09-994C-01CBCF9BD783}" dt="2022-10-12T13:31:53.394" v="278" actId="21"/>
          <ac:spMkLst>
            <pc:docMk/>
            <pc:sldMk cId="521319405" sldId="270"/>
            <ac:spMk id="4" creationId="{CFF2FDBB-AB16-5400-9573-A0997E87F702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1:52.050" v="495" actId="478"/>
        <pc:sldMkLst>
          <pc:docMk/>
          <pc:sldMk cId="3899181880" sldId="271"/>
        </pc:sldMkLst>
        <pc:spChg chg="mod">
          <ac:chgData name="Joy Knott" userId="bc83280f-0472-4185-9713-b5250c4400c0" providerId="ADAL" clId="{8534564D-13C2-4F09-994C-01CBCF9BD783}" dt="2022-10-12T14:11:38.721" v="493" actId="1038"/>
          <ac:spMkLst>
            <pc:docMk/>
            <pc:sldMk cId="3899181880" sldId="271"/>
            <ac:spMk id="3" creationId="{79E403DD-5898-F98B-DDE2-5FB148396194}"/>
          </ac:spMkLst>
        </pc:spChg>
        <pc:spChg chg="add mod">
          <ac:chgData name="Joy Knott" userId="bc83280f-0472-4185-9713-b5250c4400c0" providerId="ADAL" clId="{8534564D-13C2-4F09-994C-01CBCF9BD783}" dt="2022-10-12T14:11:45.903" v="494" actId="14100"/>
          <ac:spMkLst>
            <pc:docMk/>
            <pc:sldMk cId="3899181880" sldId="271"/>
            <ac:spMk id="4" creationId="{CDF0DA7E-E78F-55B7-D2DB-3BBE50366BC9}"/>
          </ac:spMkLst>
        </pc:spChg>
        <pc:cxnChg chg="add del mod">
          <ac:chgData name="Joy Knott" userId="bc83280f-0472-4185-9713-b5250c4400c0" providerId="ADAL" clId="{8534564D-13C2-4F09-994C-01CBCF9BD783}" dt="2022-10-12T14:11:52.050" v="495" actId="478"/>
          <ac:cxnSpMkLst>
            <pc:docMk/>
            <pc:sldMk cId="3899181880" sldId="271"/>
            <ac:cxnSpMk id="5" creationId="{5F071A9C-45A1-2342-90EC-610DD757479C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2:35.202" v="289" actId="2696"/>
        <pc:sldMkLst>
          <pc:docMk/>
          <pc:sldMk cId="1544496703" sldId="272"/>
        </pc:sldMkLst>
        <pc:spChg chg="del mod">
          <ac:chgData name="Joy Knott" userId="bc83280f-0472-4185-9713-b5250c4400c0" providerId="ADAL" clId="{8534564D-13C2-4F09-994C-01CBCF9BD783}" dt="2022-10-12T13:32:15.542" v="282" actId="21"/>
          <ac:spMkLst>
            <pc:docMk/>
            <pc:sldMk cId="1544496703" sldId="272"/>
            <ac:spMk id="3" creationId="{3DC58DD2-45D7-F070-7664-418D546D4200}"/>
          </ac:spMkLst>
        </pc:spChg>
        <pc:spChg chg="add mod">
          <ac:chgData name="Joy Knott" userId="bc83280f-0472-4185-9713-b5250c4400c0" providerId="ADAL" clId="{8534564D-13C2-4F09-994C-01CBCF9BD783}" dt="2022-10-12T13:32:15.542" v="282" actId="21"/>
          <ac:spMkLst>
            <pc:docMk/>
            <pc:sldMk cId="1544496703" sldId="272"/>
            <ac:spMk id="4" creationId="{2B91BD93-5D2B-5098-5CC5-9D38B7F8AA15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3:06.983" v="507" actId="478"/>
        <pc:sldMkLst>
          <pc:docMk/>
          <pc:sldMk cId="2812553284" sldId="273"/>
        </pc:sldMkLst>
        <pc:spChg chg="mod">
          <ac:chgData name="Joy Knott" userId="bc83280f-0472-4185-9713-b5250c4400c0" providerId="ADAL" clId="{8534564D-13C2-4F09-994C-01CBCF9BD783}" dt="2022-10-12T14:12:45.673" v="503" actId="20577"/>
          <ac:spMkLst>
            <pc:docMk/>
            <pc:sldMk cId="2812553284" sldId="273"/>
            <ac:spMk id="3" creationId="{3DC58DD2-45D7-F070-7664-418D546D4200}"/>
          </ac:spMkLst>
        </pc:spChg>
        <pc:spChg chg="add mod">
          <ac:chgData name="Joy Knott" userId="bc83280f-0472-4185-9713-b5250c4400c0" providerId="ADAL" clId="{8534564D-13C2-4F09-994C-01CBCF9BD783}" dt="2022-10-12T14:13:03.586" v="506" actId="14100"/>
          <ac:spMkLst>
            <pc:docMk/>
            <pc:sldMk cId="2812553284" sldId="273"/>
            <ac:spMk id="4" creationId="{A96C689E-F99F-82BF-A66E-9BFE9E01F4DE}"/>
          </ac:spMkLst>
        </pc:spChg>
        <pc:cxnChg chg="add del mod">
          <ac:chgData name="Joy Knott" userId="bc83280f-0472-4185-9713-b5250c4400c0" providerId="ADAL" clId="{8534564D-13C2-4F09-994C-01CBCF9BD783}" dt="2022-10-12T14:13:06.983" v="507" actId="478"/>
          <ac:cxnSpMkLst>
            <pc:docMk/>
            <pc:sldMk cId="2812553284" sldId="273"/>
            <ac:cxnSpMk id="5" creationId="{84372625-9B97-5BBA-E1B3-8B5341801022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2:55.625" v="294" actId="2696"/>
        <pc:sldMkLst>
          <pc:docMk/>
          <pc:sldMk cId="8184595" sldId="274"/>
        </pc:sldMkLst>
        <pc:spChg chg="del mod">
          <ac:chgData name="Joy Knott" userId="bc83280f-0472-4185-9713-b5250c4400c0" providerId="ADAL" clId="{8534564D-13C2-4F09-994C-01CBCF9BD783}" dt="2022-10-12T13:32:46.660" v="286" actId="21"/>
          <ac:spMkLst>
            <pc:docMk/>
            <pc:sldMk cId="8184595" sldId="274"/>
            <ac:spMk id="3" creationId="{6A0278E9-A251-2700-0AD9-C0A2F4AF1AB1}"/>
          </ac:spMkLst>
        </pc:spChg>
        <pc:spChg chg="add mod">
          <ac:chgData name="Joy Knott" userId="bc83280f-0472-4185-9713-b5250c4400c0" providerId="ADAL" clId="{8534564D-13C2-4F09-994C-01CBCF9BD783}" dt="2022-10-12T13:32:46.660" v="286" actId="21"/>
          <ac:spMkLst>
            <pc:docMk/>
            <pc:sldMk cId="8184595" sldId="274"/>
            <ac:spMk id="4" creationId="{FBEFC1F3-B8DA-D326-ECB4-E0554F5A71AD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4:24.631" v="523" actId="478"/>
        <pc:sldMkLst>
          <pc:docMk/>
          <pc:sldMk cId="954727928" sldId="275"/>
        </pc:sldMkLst>
        <pc:spChg chg="mod">
          <ac:chgData name="Joy Knott" userId="bc83280f-0472-4185-9713-b5250c4400c0" providerId="ADAL" clId="{8534564D-13C2-4F09-994C-01CBCF9BD783}" dt="2022-10-12T14:13:52.509" v="517" actId="404"/>
          <ac:spMkLst>
            <pc:docMk/>
            <pc:sldMk cId="954727928" sldId="275"/>
            <ac:spMk id="3" creationId="{6B0E55E6-18FF-EAE7-B573-DD5E6802484F}"/>
          </ac:spMkLst>
        </pc:spChg>
        <pc:spChg chg="add mod">
          <ac:chgData name="Joy Knott" userId="bc83280f-0472-4185-9713-b5250c4400c0" providerId="ADAL" clId="{8534564D-13C2-4F09-994C-01CBCF9BD783}" dt="2022-10-12T14:14:17.033" v="522" actId="20577"/>
          <ac:spMkLst>
            <pc:docMk/>
            <pc:sldMk cId="954727928" sldId="275"/>
            <ac:spMk id="4" creationId="{23C3F114-E1DE-D88E-ED68-390BC25E0814}"/>
          </ac:spMkLst>
        </pc:spChg>
        <pc:cxnChg chg="add del mod">
          <ac:chgData name="Joy Knott" userId="bc83280f-0472-4185-9713-b5250c4400c0" providerId="ADAL" clId="{8534564D-13C2-4F09-994C-01CBCF9BD783}" dt="2022-10-12T14:14:24.631" v="523" actId="478"/>
          <ac:cxnSpMkLst>
            <pc:docMk/>
            <pc:sldMk cId="954727928" sldId="275"/>
            <ac:cxnSpMk id="5" creationId="{96D3968A-CD36-824C-A738-EC12B560B1A8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2:52.412" v="293" actId="2696"/>
        <pc:sldMkLst>
          <pc:docMk/>
          <pc:sldMk cId="3243796598" sldId="276"/>
        </pc:sldMkLst>
        <pc:spChg chg="del mod">
          <ac:chgData name="Joy Knott" userId="bc83280f-0472-4185-9713-b5250c4400c0" providerId="ADAL" clId="{8534564D-13C2-4F09-994C-01CBCF9BD783}" dt="2022-10-12T13:42:42.458" v="290" actId="21"/>
          <ac:spMkLst>
            <pc:docMk/>
            <pc:sldMk cId="3243796598" sldId="276"/>
            <ac:spMk id="3" creationId="{49C676D3-0A68-B40A-41F0-6879B39CFCC7}"/>
          </ac:spMkLst>
        </pc:spChg>
        <pc:spChg chg="add mod">
          <ac:chgData name="Joy Knott" userId="bc83280f-0472-4185-9713-b5250c4400c0" providerId="ADAL" clId="{8534564D-13C2-4F09-994C-01CBCF9BD783}" dt="2022-10-12T13:42:42.458" v="290" actId="21"/>
          <ac:spMkLst>
            <pc:docMk/>
            <pc:sldMk cId="3243796598" sldId="276"/>
            <ac:spMk id="4" creationId="{E68C671A-3A28-84A7-0B09-9E220D5F9C7C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5:32.667" v="536" actId="478"/>
        <pc:sldMkLst>
          <pc:docMk/>
          <pc:sldMk cId="2524483862" sldId="277"/>
        </pc:sldMkLst>
        <pc:spChg chg="mod">
          <ac:chgData name="Joy Knott" userId="bc83280f-0472-4185-9713-b5250c4400c0" providerId="ADAL" clId="{8534564D-13C2-4F09-994C-01CBCF9BD783}" dt="2022-10-12T14:15:27.342" v="535" actId="20577"/>
          <ac:spMkLst>
            <pc:docMk/>
            <pc:sldMk cId="2524483862" sldId="277"/>
            <ac:spMk id="3" creationId="{8FBB805C-954C-B3A6-EF53-3BAE00532353}"/>
          </ac:spMkLst>
        </pc:spChg>
        <pc:spChg chg="add mod">
          <ac:chgData name="Joy Knott" userId="bc83280f-0472-4185-9713-b5250c4400c0" providerId="ADAL" clId="{8534564D-13C2-4F09-994C-01CBCF9BD783}" dt="2022-10-12T14:15:12.914" v="531" actId="20577"/>
          <ac:spMkLst>
            <pc:docMk/>
            <pc:sldMk cId="2524483862" sldId="277"/>
            <ac:spMk id="4" creationId="{0C61E54B-42BA-F8AC-4B48-13879D876DAD}"/>
          </ac:spMkLst>
        </pc:spChg>
        <pc:cxnChg chg="add del mod">
          <ac:chgData name="Joy Knott" userId="bc83280f-0472-4185-9713-b5250c4400c0" providerId="ADAL" clId="{8534564D-13C2-4F09-994C-01CBCF9BD783}" dt="2022-10-12T14:15:32.667" v="536" actId="478"/>
          <ac:cxnSpMkLst>
            <pc:docMk/>
            <pc:sldMk cId="2524483862" sldId="277"/>
            <ac:cxnSpMk id="5" creationId="{EEF033B0-B385-AEB2-B796-EC05E3148E3C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3:59.234" v="307" actId="2696"/>
        <pc:sldMkLst>
          <pc:docMk/>
          <pc:sldMk cId="1272969899" sldId="278"/>
        </pc:sldMkLst>
        <pc:spChg chg="del mod">
          <ac:chgData name="Joy Knott" userId="bc83280f-0472-4185-9713-b5250c4400c0" providerId="ADAL" clId="{8534564D-13C2-4F09-994C-01CBCF9BD783}" dt="2022-10-12T13:43:11.324" v="296" actId="21"/>
          <ac:spMkLst>
            <pc:docMk/>
            <pc:sldMk cId="1272969899" sldId="278"/>
            <ac:spMk id="3" creationId="{B07900C4-CC78-0A15-728F-FA1D5F0F72D4}"/>
          </ac:spMkLst>
        </pc:spChg>
        <pc:spChg chg="add mod">
          <ac:chgData name="Joy Knott" userId="bc83280f-0472-4185-9713-b5250c4400c0" providerId="ADAL" clId="{8534564D-13C2-4F09-994C-01CBCF9BD783}" dt="2022-10-12T13:43:11.324" v="296" actId="21"/>
          <ac:spMkLst>
            <pc:docMk/>
            <pc:sldMk cId="1272969899" sldId="278"/>
            <ac:spMk id="4" creationId="{D2264DC6-3EFB-FBB3-AF0D-7B27479E07B4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6:24.929" v="547" actId="478"/>
        <pc:sldMkLst>
          <pc:docMk/>
          <pc:sldMk cId="3991599916" sldId="279"/>
        </pc:sldMkLst>
        <pc:spChg chg="mod">
          <ac:chgData name="Joy Knott" userId="bc83280f-0472-4185-9713-b5250c4400c0" providerId="ADAL" clId="{8534564D-13C2-4F09-994C-01CBCF9BD783}" dt="2022-10-12T14:16:21.180" v="546" actId="20577"/>
          <ac:spMkLst>
            <pc:docMk/>
            <pc:sldMk cId="3991599916" sldId="279"/>
            <ac:spMk id="3" creationId="{A68BD4ED-9663-75CF-CE80-62117F8C23C0}"/>
          </ac:spMkLst>
        </pc:spChg>
        <pc:spChg chg="add mod">
          <ac:chgData name="Joy Knott" userId="bc83280f-0472-4185-9713-b5250c4400c0" providerId="ADAL" clId="{8534564D-13C2-4F09-994C-01CBCF9BD783}" dt="2022-10-12T14:16:07.567" v="543" actId="20577"/>
          <ac:spMkLst>
            <pc:docMk/>
            <pc:sldMk cId="3991599916" sldId="279"/>
            <ac:spMk id="4" creationId="{AF1F0A01-921A-6FE4-16AE-2EE0C0DE941E}"/>
          </ac:spMkLst>
        </pc:spChg>
        <pc:cxnChg chg="add del mod">
          <ac:chgData name="Joy Knott" userId="bc83280f-0472-4185-9713-b5250c4400c0" providerId="ADAL" clId="{8534564D-13C2-4F09-994C-01CBCF9BD783}" dt="2022-10-12T14:16:24.929" v="547" actId="478"/>
          <ac:cxnSpMkLst>
            <pc:docMk/>
            <pc:sldMk cId="3991599916" sldId="279"/>
            <ac:cxnSpMk id="5" creationId="{96DA7954-9CF4-AC5F-CA0B-16FA80B80711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4:04.321" v="308" actId="2696"/>
        <pc:sldMkLst>
          <pc:docMk/>
          <pc:sldMk cId="1971667710" sldId="280"/>
        </pc:sldMkLst>
        <pc:spChg chg="del mod">
          <ac:chgData name="Joy Knott" userId="bc83280f-0472-4185-9713-b5250c4400c0" providerId="ADAL" clId="{8534564D-13C2-4F09-994C-01CBCF9BD783}" dt="2022-10-12T13:43:30.127" v="300" actId="21"/>
          <ac:spMkLst>
            <pc:docMk/>
            <pc:sldMk cId="1971667710" sldId="280"/>
            <ac:spMk id="3" creationId="{597C8776-E21D-A576-ADCF-499B365EE231}"/>
          </ac:spMkLst>
        </pc:spChg>
        <pc:spChg chg="add mod">
          <ac:chgData name="Joy Knott" userId="bc83280f-0472-4185-9713-b5250c4400c0" providerId="ADAL" clId="{8534564D-13C2-4F09-994C-01CBCF9BD783}" dt="2022-10-12T13:43:30.127" v="300" actId="21"/>
          <ac:spMkLst>
            <pc:docMk/>
            <pc:sldMk cId="1971667710" sldId="280"/>
            <ac:spMk id="4" creationId="{5C002A8B-B771-AFCF-8970-CB204E1BA358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7:27.226" v="568" actId="478"/>
        <pc:sldMkLst>
          <pc:docMk/>
          <pc:sldMk cId="4011449496" sldId="281"/>
        </pc:sldMkLst>
        <pc:spChg chg="mod">
          <ac:chgData name="Joy Knott" userId="bc83280f-0472-4185-9713-b5250c4400c0" providerId="ADAL" clId="{8534564D-13C2-4F09-994C-01CBCF9BD783}" dt="2022-10-12T14:16:59.103" v="562" actId="1036"/>
          <ac:spMkLst>
            <pc:docMk/>
            <pc:sldMk cId="4011449496" sldId="281"/>
            <ac:spMk id="3" creationId="{1DDFC7CD-8EF9-7BAF-8A9E-63319F2192B8}"/>
          </ac:spMkLst>
        </pc:spChg>
        <pc:spChg chg="add mod">
          <ac:chgData name="Joy Knott" userId="bc83280f-0472-4185-9713-b5250c4400c0" providerId="ADAL" clId="{8534564D-13C2-4F09-994C-01CBCF9BD783}" dt="2022-10-12T14:17:20.587" v="567" actId="404"/>
          <ac:spMkLst>
            <pc:docMk/>
            <pc:sldMk cId="4011449496" sldId="281"/>
            <ac:spMk id="4" creationId="{409708AD-DA61-E4D3-CD72-8EAC26DADD47}"/>
          </ac:spMkLst>
        </pc:spChg>
        <pc:cxnChg chg="add del mod">
          <ac:chgData name="Joy Knott" userId="bc83280f-0472-4185-9713-b5250c4400c0" providerId="ADAL" clId="{8534564D-13C2-4F09-994C-01CBCF9BD783}" dt="2022-10-12T14:17:27.226" v="568" actId="478"/>
          <ac:cxnSpMkLst>
            <pc:docMk/>
            <pc:sldMk cId="4011449496" sldId="281"/>
            <ac:cxnSpMk id="5" creationId="{0786E448-411C-5EDF-03CE-154EA628A2D5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4:08.946" v="309" actId="2696"/>
        <pc:sldMkLst>
          <pc:docMk/>
          <pc:sldMk cId="1054125229" sldId="282"/>
        </pc:sldMkLst>
        <pc:spChg chg="del mod">
          <ac:chgData name="Joy Knott" userId="bc83280f-0472-4185-9713-b5250c4400c0" providerId="ADAL" clId="{8534564D-13C2-4F09-994C-01CBCF9BD783}" dt="2022-10-12T13:43:47.276" v="304" actId="21"/>
          <ac:spMkLst>
            <pc:docMk/>
            <pc:sldMk cId="1054125229" sldId="282"/>
            <ac:spMk id="3" creationId="{05AB7D76-A15E-0938-F8E1-E1608B1F51C8}"/>
          </ac:spMkLst>
        </pc:spChg>
        <pc:spChg chg="add mod">
          <ac:chgData name="Joy Knott" userId="bc83280f-0472-4185-9713-b5250c4400c0" providerId="ADAL" clId="{8534564D-13C2-4F09-994C-01CBCF9BD783}" dt="2022-10-12T13:43:47.276" v="304" actId="21"/>
          <ac:spMkLst>
            <pc:docMk/>
            <pc:sldMk cId="1054125229" sldId="282"/>
            <ac:spMk id="4" creationId="{139BFFC4-D59C-430C-0E32-BA17D86F4FFE}"/>
          </ac:spMkLst>
        </pc:spChg>
      </pc:sldChg>
      <pc:sldChg chg="addSp delSp modSp mod">
        <pc:chgData name="Joy Knott" userId="bc83280f-0472-4185-9713-b5250c4400c0" providerId="ADAL" clId="{8534564D-13C2-4F09-994C-01CBCF9BD783}" dt="2022-10-12T14:19:04.302" v="595" actId="478"/>
        <pc:sldMkLst>
          <pc:docMk/>
          <pc:sldMk cId="2209838790" sldId="283"/>
        </pc:sldMkLst>
        <pc:spChg chg="mod">
          <ac:chgData name="Joy Knott" userId="bc83280f-0472-4185-9713-b5250c4400c0" providerId="ADAL" clId="{8534564D-13C2-4F09-994C-01CBCF9BD783}" dt="2022-10-12T14:17:58.124" v="575" actId="20577"/>
          <ac:spMkLst>
            <pc:docMk/>
            <pc:sldMk cId="2209838790" sldId="283"/>
            <ac:spMk id="3" creationId="{1B456789-A44E-67C0-9283-28373C4F5BD9}"/>
          </ac:spMkLst>
        </pc:spChg>
        <pc:spChg chg="add mod">
          <ac:chgData name="Joy Knott" userId="bc83280f-0472-4185-9713-b5250c4400c0" providerId="ADAL" clId="{8534564D-13C2-4F09-994C-01CBCF9BD783}" dt="2022-10-12T14:18:58.384" v="594" actId="20577"/>
          <ac:spMkLst>
            <pc:docMk/>
            <pc:sldMk cId="2209838790" sldId="283"/>
            <ac:spMk id="4" creationId="{EB8F2733-DD1F-7228-4EDB-58288020F66E}"/>
          </ac:spMkLst>
        </pc:spChg>
        <pc:cxnChg chg="add del mod">
          <ac:chgData name="Joy Knott" userId="bc83280f-0472-4185-9713-b5250c4400c0" providerId="ADAL" clId="{8534564D-13C2-4F09-994C-01CBCF9BD783}" dt="2022-10-12T14:19:04.302" v="595" actId="478"/>
          <ac:cxnSpMkLst>
            <pc:docMk/>
            <pc:sldMk cId="2209838790" sldId="283"/>
            <ac:cxnSpMk id="5" creationId="{41BEE51D-24C9-F5C0-CCA0-C10E96DC76DA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5:25.504" v="324" actId="2696"/>
        <pc:sldMkLst>
          <pc:docMk/>
          <pc:sldMk cId="241144066" sldId="284"/>
        </pc:sldMkLst>
        <pc:spChg chg="del mod">
          <ac:chgData name="Joy Knott" userId="bc83280f-0472-4185-9713-b5250c4400c0" providerId="ADAL" clId="{8534564D-13C2-4F09-994C-01CBCF9BD783}" dt="2022-10-12T13:44:18.622" v="311" actId="21"/>
          <ac:spMkLst>
            <pc:docMk/>
            <pc:sldMk cId="241144066" sldId="284"/>
            <ac:spMk id="3" creationId="{913133F3-3A9E-D5EC-A010-CCFD4E4BF67C}"/>
          </ac:spMkLst>
        </pc:spChg>
        <pc:spChg chg="add mod">
          <ac:chgData name="Joy Knott" userId="bc83280f-0472-4185-9713-b5250c4400c0" providerId="ADAL" clId="{8534564D-13C2-4F09-994C-01CBCF9BD783}" dt="2022-10-12T13:44:18.622" v="311" actId="21"/>
          <ac:spMkLst>
            <pc:docMk/>
            <pc:sldMk cId="241144066" sldId="284"/>
            <ac:spMk id="4" creationId="{E4A6097E-1483-ED37-F8BC-EE3AFDF10D72}"/>
          </ac:spMkLst>
        </pc:spChg>
      </pc:sldChg>
      <pc:sldChg chg="addSp delSp modSp mod">
        <pc:chgData name="Joy Knott" userId="bc83280f-0472-4185-9713-b5250c4400c0" providerId="ADAL" clId="{8534564D-13C2-4F09-994C-01CBCF9BD783}" dt="2022-10-12T14:20:16.108" v="612" actId="478"/>
        <pc:sldMkLst>
          <pc:docMk/>
          <pc:sldMk cId="2910846152" sldId="285"/>
        </pc:sldMkLst>
        <pc:spChg chg="mod">
          <ac:chgData name="Joy Knott" userId="bc83280f-0472-4185-9713-b5250c4400c0" providerId="ADAL" clId="{8534564D-13C2-4F09-994C-01CBCF9BD783}" dt="2022-10-12T14:19:57.658" v="610" actId="20577"/>
          <ac:spMkLst>
            <pc:docMk/>
            <pc:sldMk cId="2910846152" sldId="285"/>
            <ac:spMk id="3" creationId="{3A66E087-F189-988D-66E1-5CC748E7AB27}"/>
          </ac:spMkLst>
        </pc:spChg>
        <pc:spChg chg="add mod">
          <ac:chgData name="Joy Knott" userId="bc83280f-0472-4185-9713-b5250c4400c0" providerId="ADAL" clId="{8534564D-13C2-4F09-994C-01CBCF9BD783}" dt="2022-10-12T14:20:11.354" v="611" actId="20577"/>
          <ac:spMkLst>
            <pc:docMk/>
            <pc:sldMk cId="2910846152" sldId="285"/>
            <ac:spMk id="4" creationId="{5D653C0F-1AC1-FAAD-BA47-0732C5C81EF8}"/>
          </ac:spMkLst>
        </pc:spChg>
        <pc:cxnChg chg="add del mod">
          <ac:chgData name="Joy Knott" userId="bc83280f-0472-4185-9713-b5250c4400c0" providerId="ADAL" clId="{8534564D-13C2-4F09-994C-01CBCF9BD783}" dt="2022-10-12T14:20:16.108" v="612" actId="478"/>
          <ac:cxnSpMkLst>
            <pc:docMk/>
            <pc:sldMk cId="2910846152" sldId="285"/>
            <ac:cxnSpMk id="5" creationId="{2DDC1D98-8989-5B32-9003-736AEB9557DF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5:21.435" v="323" actId="2696"/>
        <pc:sldMkLst>
          <pc:docMk/>
          <pc:sldMk cId="4194143837" sldId="286"/>
        </pc:sldMkLst>
        <pc:spChg chg="del mod">
          <ac:chgData name="Joy Knott" userId="bc83280f-0472-4185-9713-b5250c4400c0" providerId="ADAL" clId="{8534564D-13C2-4F09-994C-01CBCF9BD783}" dt="2022-10-12T13:44:34.326" v="315" actId="21"/>
          <ac:spMkLst>
            <pc:docMk/>
            <pc:sldMk cId="4194143837" sldId="286"/>
            <ac:spMk id="3" creationId="{0AC1D0E5-94AB-73E6-3AC2-459D43375122}"/>
          </ac:spMkLst>
        </pc:spChg>
        <pc:spChg chg="add mod">
          <ac:chgData name="Joy Knott" userId="bc83280f-0472-4185-9713-b5250c4400c0" providerId="ADAL" clId="{8534564D-13C2-4F09-994C-01CBCF9BD783}" dt="2022-10-12T13:44:34.326" v="315" actId="21"/>
          <ac:spMkLst>
            <pc:docMk/>
            <pc:sldMk cId="4194143837" sldId="286"/>
            <ac:spMk id="4" creationId="{9F014832-CB0B-4D0D-35A6-15C5135C8CB3}"/>
          </ac:spMkLst>
        </pc:spChg>
      </pc:sldChg>
      <pc:sldChg chg="addSp delSp modSp mod">
        <pc:chgData name="Joy Knott" userId="bc83280f-0472-4185-9713-b5250c4400c0" providerId="ADAL" clId="{8534564D-13C2-4F09-994C-01CBCF9BD783}" dt="2022-10-12T14:21:22.391" v="622" actId="21"/>
        <pc:sldMkLst>
          <pc:docMk/>
          <pc:sldMk cId="2077571955" sldId="287"/>
        </pc:sldMkLst>
        <pc:spChg chg="mod">
          <ac:chgData name="Joy Knott" userId="bc83280f-0472-4185-9713-b5250c4400c0" providerId="ADAL" clId="{8534564D-13C2-4F09-994C-01CBCF9BD783}" dt="2022-10-12T14:20:43.553" v="616" actId="20577"/>
          <ac:spMkLst>
            <pc:docMk/>
            <pc:sldMk cId="2077571955" sldId="287"/>
            <ac:spMk id="3" creationId="{5188BE70-E588-D362-093B-E39657C03584}"/>
          </ac:spMkLst>
        </pc:spChg>
        <pc:spChg chg="add mod">
          <ac:chgData name="Joy Knott" userId="bc83280f-0472-4185-9713-b5250c4400c0" providerId="ADAL" clId="{8534564D-13C2-4F09-994C-01CBCF9BD783}" dt="2022-10-12T14:21:14.993" v="621" actId="20577"/>
          <ac:spMkLst>
            <pc:docMk/>
            <pc:sldMk cId="2077571955" sldId="287"/>
            <ac:spMk id="4" creationId="{E7106E6B-BC16-9B18-152B-CA12D8D44090}"/>
          </ac:spMkLst>
        </pc:spChg>
        <pc:cxnChg chg="add del mod">
          <ac:chgData name="Joy Knott" userId="bc83280f-0472-4185-9713-b5250c4400c0" providerId="ADAL" clId="{8534564D-13C2-4F09-994C-01CBCF9BD783}" dt="2022-10-12T14:21:22.391" v="622" actId="21"/>
          <ac:cxnSpMkLst>
            <pc:docMk/>
            <pc:sldMk cId="2077571955" sldId="287"/>
            <ac:cxnSpMk id="5" creationId="{BEF341B1-CB5D-08BA-6A22-22B91EF1C8B5}"/>
          </ac:cxnSpMkLst>
        </pc:cxnChg>
      </pc:sldChg>
      <pc:sldChg chg="addSp delSp modSp del mod">
        <pc:chgData name="Joy Knott" userId="bc83280f-0472-4185-9713-b5250c4400c0" providerId="ADAL" clId="{8534564D-13C2-4F09-994C-01CBCF9BD783}" dt="2022-10-12T13:45:17.514" v="322" actId="2696"/>
        <pc:sldMkLst>
          <pc:docMk/>
          <pc:sldMk cId="3840647357" sldId="288"/>
        </pc:sldMkLst>
        <pc:spChg chg="del mod">
          <ac:chgData name="Joy Knott" userId="bc83280f-0472-4185-9713-b5250c4400c0" providerId="ADAL" clId="{8534564D-13C2-4F09-994C-01CBCF9BD783}" dt="2022-10-12T13:45:05.128" v="319" actId="21"/>
          <ac:spMkLst>
            <pc:docMk/>
            <pc:sldMk cId="3840647357" sldId="288"/>
            <ac:spMk id="3" creationId="{22E670BE-DA10-2EF7-CBF6-ACAC472766CE}"/>
          </ac:spMkLst>
        </pc:spChg>
        <pc:spChg chg="add mod">
          <ac:chgData name="Joy Knott" userId="bc83280f-0472-4185-9713-b5250c4400c0" providerId="ADAL" clId="{8534564D-13C2-4F09-994C-01CBCF9BD783}" dt="2022-10-12T13:45:05.128" v="319" actId="21"/>
          <ac:spMkLst>
            <pc:docMk/>
            <pc:sldMk cId="3840647357" sldId="288"/>
            <ac:spMk id="4" creationId="{A01D342C-BE60-B8AA-6F61-8D977631F3B5}"/>
          </ac:spMkLst>
        </pc:spChg>
      </pc:sldChg>
      <pc:sldChg chg="addSp delSp modSp mod">
        <pc:chgData name="Joy Knott" userId="bc83280f-0472-4185-9713-b5250c4400c0" providerId="ADAL" clId="{8534564D-13C2-4F09-994C-01CBCF9BD783}" dt="2022-10-12T13:49:00.092" v="349" actId="478"/>
        <pc:sldMkLst>
          <pc:docMk/>
          <pc:sldMk cId="1400005353" sldId="289"/>
        </pc:sldMkLst>
        <pc:spChg chg="mod">
          <ac:chgData name="Joy Knott" userId="bc83280f-0472-4185-9713-b5250c4400c0" providerId="ADAL" clId="{8534564D-13C2-4F09-994C-01CBCF9BD783}" dt="2022-10-12T13:48:53.174" v="348" actId="20577"/>
          <ac:spMkLst>
            <pc:docMk/>
            <pc:sldMk cId="1400005353" sldId="289"/>
            <ac:spMk id="2" creationId="{98DBD652-989A-E096-EC00-EED95A2A5108}"/>
          </ac:spMkLst>
        </pc:spChg>
        <pc:spChg chg="add mod">
          <ac:chgData name="Joy Knott" userId="bc83280f-0472-4185-9713-b5250c4400c0" providerId="ADAL" clId="{8534564D-13C2-4F09-994C-01CBCF9BD783}" dt="2022-10-12T13:48:30.138" v="345" actId="20577"/>
          <ac:spMkLst>
            <pc:docMk/>
            <pc:sldMk cId="1400005353" sldId="289"/>
            <ac:spMk id="3" creationId="{6E533546-67C2-037F-0E7F-895A929B79B4}"/>
          </ac:spMkLst>
        </pc:spChg>
        <pc:cxnChg chg="add del mod">
          <ac:chgData name="Joy Knott" userId="bc83280f-0472-4185-9713-b5250c4400c0" providerId="ADAL" clId="{8534564D-13C2-4F09-994C-01CBCF9BD783}" dt="2022-10-11T17:53:34.969" v="178" actId="21"/>
          <ac:cxnSpMkLst>
            <pc:docMk/>
            <pc:sldMk cId="1400005353" sldId="289"/>
            <ac:cxnSpMk id="5" creationId="{04377B99-890A-9B02-CCDF-26A6BB54E8E9}"/>
          </ac:cxnSpMkLst>
        </pc:cxnChg>
        <pc:cxnChg chg="add del mod">
          <ac:chgData name="Joy Knott" userId="bc83280f-0472-4185-9713-b5250c4400c0" providerId="ADAL" clId="{8534564D-13C2-4F09-994C-01CBCF9BD783}" dt="2022-10-12T13:49:00.092" v="349" actId="478"/>
          <ac:cxnSpMkLst>
            <pc:docMk/>
            <pc:sldMk cId="1400005353" sldId="289"/>
            <ac:cxnSpMk id="6" creationId="{49A42910-18C5-95C2-34B9-954D19406A4F}"/>
          </ac:cxnSpMkLst>
        </pc:cxnChg>
      </pc:sldChg>
    </pc:docChg>
  </pc:docChgLst>
  <pc:docChgLst>
    <pc:chgData name="Michelle Nemeth" userId="S::michelle.nemeth@mlhu.on.ca::c1652b37-f3bb-4c81-9633-a847dfef2613" providerId="AD" clId="Web-{BCFADAB1-877A-9CE0-F6B5-EC41BC3CEFCC}"/>
    <pc:docChg chg="addSld modSld">
      <pc:chgData name="Michelle Nemeth" userId="S::michelle.nemeth@mlhu.on.ca::c1652b37-f3bb-4c81-9633-a847dfef2613" providerId="AD" clId="Web-{BCFADAB1-877A-9CE0-F6B5-EC41BC3CEFCC}" dt="2022-07-27T14:50:53.441" v="468" actId="20577"/>
      <pc:docMkLst>
        <pc:docMk/>
      </pc:docMkLst>
      <pc:sldChg chg="addSp modSp">
        <pc:chgData name="Michelle Nemeth" userId="S::michelle.nemeth@mlhu.on.ca::c1652b37-f3bb-4c81-9633-a847dfef2613" providerId="AD" clId="Web-{BCFADAB1-877A-9CE0-F6B5-EC41BC3CEFCC}" dt="2022-07-27T14:50:53.441" v="468" actId="20577"/>
        <pc:sldMkLst>
          <pc:docMk/>
          <pc:sldMk cId="842927804" sldId="256"/>
        </pc:sldMkLst>
        <pc:spChg chg="mod">
          <ac:chgData name="Michelle Nemeth" userId="S::michelle.nemeth@mlhu.on.ca::c1652b37-f3bb-4c81-9633-a847dfef2613" providerId="AD" clId="Web-{BCFADAB1-877A-9CE0-F6B5-EC41BC3CEFCC}" dt="2022-07-27T13:56:19.300" v="11" actId="20577"/>
          <ac:spMkLst>
            <pc:docMk/>
            <pc:sldMk cId="842927804" sldId="256"/>
            <ac:spMk id="2" creationId="{9D79BDD4-F80E-4026-8737-DC18709B37E8}"/>
          </ac:spMkLst>
        </pc:spChg>
        <pc:spChg chg="add mod">
          <ac:chgData name="Michelle Nemeth" userId="S::michelle.nemeth@mlhu.on.ca::c1652b37-f3bb-4c81-9633-a847dfef2613" providerId="AD" clId="Web-{BCFADAB1-877A-9CE0-F6B5-EC41BC3CEFCC}" dt="2022-07-27T14:50:53.441" v="468" actId="20577"/>
          <ac:spMkLst>
            <pc:docMk/>
            <pc:sldMk cId="842927804" sldId="256"/>
            <ac:spMk id="3" creationId="{F94822FB-546B-A072-7F05-141A924BD748}"/>
          </ac:spMkLst>
        </pc:spChg>
      </pc:sldChg>
      <pc:sldChg chg="addSp modSp">
        <pc:chgData name="Michelle Nemeth" userId="S::michelle.nemeth@mlhu.on.ca::c1652b37-f3bb-4c81-9633-a847dfef2613" providerId="AD" clId="Web-{BCFADAB1-877A-9CE0-F6B5-EC41BC3CEFCC}" dt="2022-07-27T14:42:32.211" v="420" actId="14100"/>
        <pc:sldMkLst>
          <pc:docMk/>
          <pc:sldMk cId="3522617442" sldId="258"/>
        </pc:sldMkLst>
        <pc:spChg chg="add mod">
          <ac:chgData name="Michelle Nemeth" userId="S::michelle.nemeth@mlhu.on.ca::c1652b37-f3bb-4c81-9633-a847dfef2613" providerId="AD" clId="Web-{BCFADAB1-877A-9CE0-F6B5-EC41BC3CEFCC}" dt="2022-07-27T14:42:32.211" v="420" actId="14100"/>
          <ac:spMkLst>
            <pc:docMk/>
            <pc:sldMk cId="3522617442" sldId="258"/>
            <ac:spMk id="2" creationId="{98DBD652-989A-E096-EC00-EED95A2A5108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2:08.211" v="417"/>
        <pc:sldMkLst>
          <pc:docMk/>
          <pc:sldMk cId="1624174407" sldId="259"/>
        </pc:sldMkLst>
        <pc:spChg chg="del mod">
          <ac:chgData name="Michelle Nemeth" userId="S::michelle.nemeth@mlhu.on.ca::c1652b37-f3bb-4c81-9633-a847dfef2613" providerId="AD" clId="Web-{BCFADAB1-877A-9CE0-F6B5-EC41BC3CEFCC}" dt="2022-07-27T14:42:08.211" v="417"/>
          <ac:spMkLst>
            <pc:docMk/>
            <pc:sldMk cId="1624174407" sldId="259"/>
            <ac:spMk id="2" creationId="{A4D24DEF-1953-F219-DDDD-EF6EBDAB6077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2:06.633" v="415" actId="20577"/>
          <ac:spMkLst>
            <pc:docMk/>
            <pc:sldMk cId="1624174407" sldId="259"/>
            <ac:spMk id="3" creationId="{371D002C-CF1B-E67A-1E4A-5E2A7FE23AA3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1:54.929" v="407"/>
        <pc:sldMkLst>
          <pc:docMk/>
          <pc:sldMk cId="1383605762" sldId="260"/>
        </pc:sldMkLst>
        <pc:spChg chg="del mod">
          <ac:chgData name="Michelle Nemeth" userId="S::michelle.nemeth@mlhu.on.ca::c1652b37-f3bb-4c81-9633-a847dfef2613" providerId="AD" clId="Web-{BCFADAB1-877A-9CE0-F6B5-EC41BC3CEFCC}" dt="2022-07-27T14:41:54.929" v="407"/>
          <ac:spMkLst>
            <pc:docMk/>
            <pc:sldMk cId="1383605762" sldId="260"/>
            <ac:spMk id="2" creationId="{A7F1EA24-D695-0730-D2D2-8C449AC42A6B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1:52.773" v="405" actId="20577"/>
          <ac:spMkLst>
            <pc:docMk/>
            <pc:sldMk cId="1383605762" sldId="260"/>
            <ac:spMk id="3" creationId="{B078820B-4646-89B6-306C-CD64A6F7CF17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1:43.492" v="399"/>
        <pc:sldMkLst>
          <pc:docMk/>
          <pc:sldMk cId="2658025136" sldId="261"/>
        </pc:sldMkLst>
        <pc:spChg chg="del mod">
          <ac:chgData name="Michelle Nemeth" userId="S::michelle.nemeth@mlhu.on.ca::c1652b37-f3bb-4c81-9633-a847dfef2613" providerId="AD" clId="Web-{BCFADAB1-877A-9CE0-F6B5-EC41BC3CEFCC}" dt="2022-07-27T14:41:43.492" v="399"/>
          <ac:spMkLst>
            <pc:docMk/>
            <pc:sldMk cId="2658025136" sldId="261"/>
            <ac:spMk id="2" creationId="{D5A09DDC-DA43-64D4-F1D1-94D279FB2AB3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1:40.663" v="397" actId="20577"/>
          <ac:spMkLst>
            <pc:docMk/>
            <pc:sldMk cId="2658025136" sldId="261"/>
            <ac:spMk id="3" creationId="{AD2E0997-3DF5-8A20-9FBE-5671FE626C75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1:27.866" v="389"/>
        <pc:sldMkLst>
          <pc:docMk/>
          <pc:sldMk cId="2756269211" sldId="262"/>
        </pc:sldMkLst>
        <pc:spChg chg="del mod">
          <ac:chgData name="Michelle Nemeth" userId="S::michelle.nemeth@mlhu.on.ca::c1652b37-f3bb-4c81-9633-a847dfef2613" providerId="AD" clId="Web-{BCFADAB1-877A-9CE0-F6B5-EC41BC3CEFCC}" dt="2022-07-27T14:41:27.866" v="389"/>
          <ac:spMkLst>
            <pc:docMk/>
            <pc:sldMk cId="2756269211" sldId="262"/>
            <ac:spMk id="2" creationId="{6AF2E7B5-4D12-8EF9-65A8-D3B4B9388619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1:25.772" v="387" actId="20577"/>
          <ac:spMkLst>
            <pc:docMk/>
            <pc:sldMk cId="2756269211" sldId="262"/>
            <ac:spMk id="3" creationId="{A2DA6D10-4CEF-7A43-50DC-C491C1BBBF41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3:00.978" v="422" actId="20577"/>
        <pc:sldMkLst>
          <pc:docMk/>
          <pc:sldMk cId="3673072443" sldId="263"/>
        </pc:sldMkLst>
        <pc:spChg chg="del mod">
          <ac:chgData name="Michelle Nemeth" userId="S::michelle.nemeth@mlhu.on.ca::c1652b37-f3bb-4c81-9633-a847dfef2613" providerId="AD" clId="Web-{BCFADAB1-877A-9CE0-F6B5-EC41BC3CEFCC}" dt="2022-07-27T14:41:18.366" v="381"/>
          <ac:spMkLst>
            <pc:docMk/>
            <pc:sldMk cId="3673072443" sldId="263"/>
            <ac:spMk id="2" creationId="{1978392C-B2E6-3024-81E1-5EADE17B5DFA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3:00.978" v="422" actId="20577"/>
          <ac:spMkLst>
            <pc:docMk/>
            <pc:sldMk cId="3673072443" sldId="263"/>
            <ac:spMk id="3" creationId="{D7CED3D8-0266-12DA-4FD7-E98CE69CDC2E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1:04.741" v="370"/>
        <pc:sldMkLst>
          <pc:docMk/>
          <pc:sldMk cId="1827516716" sldId="264"/>
        </pc:sldMkLst>
        <pc:spChg chg="del mod">
          <ac:chgData name="Michelle Nemeth" userId="S::michelle.nemeth@mlhu.on.ca::c1652b37-f3bb-4c81-9633-a847dfef2613" providerId="AD" clId="Web-{BCFADAB1-877A-9CE0-F6B5-EC41BC3CEFCC}" dt="2022-07-27T14:41:04.741" v="370"/>
          <ac:spMkLst>
            <pc:docMk/>
            <pc:sldMk cId="1827516716" sldId="264"/>
            <ac:spMk id="2" creationId="{B43C497A-E146-CF7F-DEF9-AC54642D640B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1:00.975" v="368" actId="20577"/>
          <ac:spMkLst>
            <pc:docMk/>
            <pc:sldMk cId="1827516716" sldId="264"/>
            <ac:spMk id="3" creationId="{BD66DC63-6F8C-0278-EDA3-359EFE783F97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0:53.475" v="362"/>
        <pc:sldMkLst>
          <pc:docMk/>
          <pc:sldMk cId="959655266" sldId="265"/>
        </pc:sldMkLst>
        <pc:spChg chg="del mod">
          <ac:chgData name="Michelle Nemeth" userId="S::michelle.nemeth@mlhu.on.ca::c1652b37-f3bb-4c81-9633-a847dfef2613" providerId="AD" clId="Web-{BCFADAB1-877A-9CE0-F6B5-EC41BC3CEFCC}" dt="2022-07-27T14:40:53.475" v="362"/>
          <ac:spMkLst>
            <pc:docMk/>
            <pc:sldMk cId="959655266" sldId="265"/>
            <ac:spMk id="2" creationId="{AE292F5A-393A-E44E-AAD3-0F7EF38DE575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0:51.725" v="360" actId="20577"/>
          <ac:spMkLst>
            <pc:docMk/>
            <pc:sldMk cId="959655266" sldId="265"/>
            <ac:spMk id="3" creationId="{92B899D5-6EA2-F9AA-B8CC-1FBF9CC5AC60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0:34.724" v="347"/>
        <pc:sldMkLst>
          <pc:docMk/>
          <pc:sldMk cId="2549450321" sldId="266"/>
        </pc:sldMkLst>
        <pc:spChg chg="del mod">
          <ac:chgData name="Michelle Nemeth" userId="S::michelle.nemeth@mlhu.on.ca::c1652b37-f3bb-4c81-9633-a847dfef2613" providerId="AD" clId="Web-{BCFADAB1-877A-9CE0-F6B5-EC41BC3CEFCC}" dt="2022-07-27T14:40:34.724" v="347"/>
          <ac:spMkLst>
            <pc:docMk/>
            <pc:sldMk cId="2549450321" sldId="266"/>
            <ac:spMk id="2" creationId="{615DACE5-C8DE-F8F8-A46F-35A588088828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0:32.849" v="345" actId="20577"/>
          <ac:spMkLst>
            <pc:docMk/>
            <pc:sldMk cId="2549450321" sldId="266"/>
            <ac:spMk id="3" creationId="{A7CFCBD0-6B05-4FD1-99E3-F9628C32B92A}"/>
          </ac:spMkLst>
        </pc:spChg>
      </pc:sldChg>
      <pc:sldChg chg="delSp modSp add replId">
        <pc:chgData name="Michelle Nemeth" userId="S::michelle.nemeth@mlhu.on.ca::c1652b37-f3bb-4c81-9633-a847dfef2613" providerId="AD" clId="Web-{BCFADAB1-877A-9CE0-F6B5-EC41BC3CEFCC}" dt="2022-07-27T14:40:25.849" v="339"/>
        <pc:sldMkLst>
          <pc:docMk/>
          <pc:sldMk cId="711439157" sldId="267"/>
        </pc:sldMkLst>
        <pc:spChg chg="del mod">
          <ac:chgData name="Michelle Nemeth" userId="S::michelle.nemeth@mlhu.on.ca::c1652b37-f3bb-4c81-9633-a847dfef2613" providerId="AD" clId="Web-{BCFADAB1-877A-9CE0-F6B5-EC41BC3CEFCC}" dt="2022-07-27T14:40:25.849" v="339"/>
          <ac:spMkLst>
            <pc:docMk/>
            <pc:sldMk cId="711439157" sldId="267"/>
            <ac:spMk id="2" creationId="{615DACE5-C8DE-F8F8-A46F-35A588088828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0:24.209" v="337" actId="20577"/>
          <ac:spMkLst>
            <pc:docMk/>
            <pc:sldMk cId="711439157" sldId="267"/>
            <ac:spMk id="3" creationId="{A7CFCBD0-6B05-4FD1-99E3-F9628C32B92A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0:04.646" v="327"/>
        <pc:sldMkLst>
          <pc:docMk/>
          <pc:sldMk cId="1548375530" sldId="268"/>
        </pc:sldMkLst>
        <pc:spChg chg="del mod">
          <ac:chgData name="Michelle Nemeth" userId="S::michelle.nemeth@mlhu.on.ca::c1652b37-f3bb-4c81-9633-a847dfef2613" providerId="AD" clId="Web-{BCFADAB1-877A-9CE0-F6B5-EC41BC3CEFCC}" dt="2022-07-27T14:40:04.646" v="327"/>
          <ac:spMkLst>
            <pc:docMk/>
            <pc:sldMk cId="1548375530" sldId="268"/>
            <ac:spMk id="2" creationId="{CA373D5D-1492-BFB8-58F0-0D5722D32154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0:03.911" v="325" actId="20577"/>
          <ac:spMkLst>
            <pc:docMk/>
            <pc:sldMk cId="1548375530" sldId="268"/>
            <ac:spMk id="3" creationId="{8C09648B-D3D4-E106-2556-E41E7F80A137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9:56.489" v="322"/>
        <pc:sldMkLst>
          <pc:docMk/>
          <pc:sldMk cId="142890013" sldId="269"/>
        </pc:sldMkLst>
        <pc:spChg chg="del mod">
          <ac:chgData name="Michelle Nemeth" userId="S::michelle.nemeth@mlhu.on.ca::c1652b37-f3bb-4c81-9633-a847dfef2613" providerId="AD" clId="Web-{BCFADAB1-877A-9CE0-F6B5-EC41BC3CEFCC}" dt="2022-07-27T14:39:56.489" v="322"/>
          <ac:spMkLst>
            <pc:docMk/>
            <pc:sldMk cId="142890013" sldId="269"/>
            <ac:spMk id="2" creationId="{7B759867-74EE-1727-D5B6-BA7485F8F37F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9:55.333" v="320" actId="20577"/>
          <ac:spMkLst>
            <pc:docMk/>
            <pc:sldMk cId="142890013" sldId="269"/>
            <ac:spMk id="3" creationId="{960BD74C-6681-FA8E-4B1F-403126BB15D5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9:46.927" v="310"/>
        <pc:sldMkLst>
          <pc:docMk/>
          <pc:sldMk cId="521319405" sldId="270"/>
        </pc:sldMkLst>
        <pc:spChg chg="del mod">
          <ac:chgData name="Michelle Nemeth" userId="S::michelle.nemeth@mlhu.on.ca::c1652b37-f3bb-4c81-9633-a847dfef2613" providerId="AD" clId="Web-{BCFADAB1-877A-9CE0-F6B5-EC41BC3CEFCC}" dt="2022-07-27T14:39:46.927" v="310"/>
          <ac:spMkLst>
            <pc:docMk/>
            <pc:sldMk cId="521319405" sldId="270"/>
            <ac:spMk id="2" creationId="{209B140D-07DC-B104-E186-1E9EB19EF4E4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9:45.145" v="308" actId="20577"/>
          <ac:spMkLst>
            <pc:docMk/>
            <pc:sldMk cId="521319405" sldId="270"/>
            <ac:spMk id="3" creationId="{2668B751-A0D2-8755-2AFB-D4EF8A421254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9:37.911" v="302"/>
        <pc:sldMkLst>
          <pc:docMk/>
          <pc:sldMk cId="3899181880" sldId="271"/>
        </pc:sldMkLst>
        <pc:spChg chg="del mod">
          <ac:chgData name="Michelle Nemeth" userId="S::michelle.nemeth@mlhu.on.ca::c1652b37-f3bb-4c81-9633-a847dfef2613" providerId="AD" clId="Web-{BCFADAB1-877A-9CE0-F6B5-EC41BC3CEFCC}" dt="2022-07-27T14:39:37.911" v="302"/>
          <ac:spMkLst>
            <pc:docMk/>
            <pc:sldMk cId="3899181880" sldId="271"/>
            <ac:spMk id="2" creationId="{DFC11EB3-67EE-26BD-4ADB-836219E72E8B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9:34.051" v="300" actId="20577"/>
          <ac:spMkLst>
            <pc:docMk/>
            <pc:sldMk cId="3899181880" sldId="271"/>
            <ac:spMk id="3" creationId="{79E403DD-5898-F98B-DDE2-5FB148396194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9:24.082" v="294"/>
        <pc:sldMkLst>
          <pc:docMk/>
          <pc:sldMk cId="1544496703" sldId="272"/>
        </pc:sldMkLst>
        <pc:spChg chg="del mod">
          <ac:chgData name="Michelle Nemeth" userId="S::michelle.nemeth@mlhu.on.ca::c1652b37-f3bb-4c81-9633-a847dfef2613" providerId="AD" clId="Web-{BCFADAB1-877A-9CE0-F6B5-EC41BC3CEFCC}" dt="2022-07-27T14:39:24.082" v="294"/>
          <ac:spMkLst>
            <pc:docMk/>
            <pc:sldMk cId="1544496703" sldId="272"/>
            <ac:spMk id="2" creationId="{BA6670C0-1797-93F2-6130-BD66ED566841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9:22.254" v="292" actId="20577"/>
          <ac:spMkLst>
            <pc:docMk/>
            <pc:sldMk cId="1544496703" sldId="272"/>
            <ac:spMk id="3" creationId="{3DC58DD2-45D7-F070-7664-418D546D4200}"/>
          </ac:spMkLst>
        </pc:spChg>
      </pc:sldChg>
      <pc:sldChg chg="delSp modSp add replId">
        <pc:chgData name="Michelle Nemeth" userId="S::michelle.nemeth@mlhu.on.ca::c1652b37-f3bb-4c81-9633-a847dfef2613" providerId="AD" clId="Web-{BCFADAB1-877A-9CE0-F6B5-EC41BC3CEFCC}" dt="2022-07-27T14:39:13.598" v="287" actId="20577"/>
        <pc:sldMkLst>
          <pc:docMk/>
          <pc:sldMk cId="2812553284" sldId="273"/>
        </pc:sldMkLst>
        <pc:spChg chg="del mod">
          <ac:chgData name="Michelle Nemeth" userId="S::michelle.nemeth@mlhu.on.ca::c1652b37-f3bb-4c81-9633-a847dfef2613" providerId="AD" clId="Web-{BCFADAB1-877A-9CE0-F6B5-EC41BC3CEFCC}" dt="2022-07-27T14:39:09.707" v="282"/>
          <ac:spMkLst>
            <pc:docMk/>
            <pc:sldMk cId="2812553284" sldId="273"/>
            <ac:spMk id="2" creationId="{BA6670C0-1797-93F2-6130-BD66ED566841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9:13.598" v="287" actId="20577"/>
          <ac:spMkLst>
            <pc:docMk/>
            <pc:sldMk cId="2812553284" sldId="273"/>
            <ac:spMk id="3" creationId="{3DC58DD2-45D7-F070-7664-418D546D4200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8:59.160" v="272"/>
        <pc:sldMkLst>
          <pc:docMk/>
          <pc:sldMk cId="8184595" sldId="274"/>
        </pc:sldMkLst>
        <pc:spChg chg="del mod">
          <ac:chgData name="Michelle Nemeth" userId="S::michelle.nemeth@mlhu.on.ca::c1652b37-f3bb-4c81-9633-a847dfef2613" providerId="AD" clId="Web-{BCFADAB1-877A-9CE0-F6B5-EC41BC3CEFCC}" dt="2022-07-27T14:38:59.160" v="272"/>
          <ac:spMkLst>
            <pc:docMk/>
            <pc:sldMk cId="8184595" sldId="274"/>
            <ac:spMk id="2" creationId="{894C8BE3-110E-6F95-3F15-3AAE77DB7947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8:57.254" v="270" actId="20577"/>
          <ac:spMkLst>
            <pc:docMk/>
            <pc:sldMk cId="8184595" sldId="274"/>
            <ac:spMk id="3" creationId="{6A0278E9-A251-2700-0AD9-C0A2F4AF1AB1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8:51.050" v="267"/>
        <pc:sldMkLst>
          <pc:docMk/>
          <pc:sldMk cId="954727928" sldId="275"/>
        </pc:sldMkLst>
        <pc:spChg chg="del mod">
          <ac:chgData name="Michelle Nemeth" userId="S::michelle.nemeth@mlhu.on.ca::c1652b37-f3bb-4c81-9633-a847dfef2613" providerId="AD" clId="Web-{BCFADAB1-877A-9CE0-F6B5-EC41BC3CEFCC}" dt="2022-07-27T14:38:51.050" v="267"/>
          <ac:spMkLst>
            <pc:docMk/>
            <pc:sldMk cId="954727928" sldId="275"/>
            <ac:spMk id="2" creationId="{E0845E4A-F468-845A-16BC-B2613CC467CA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8:49.253" v="265" actId="20577"/>
          <ac:spMkLst>
            <pc:docMk/>
            <pc:sldMk cId="954727928" sldId="275"/>
            <ac:spMk id="3" creationId="{6B0E55E6-18FF-EAE7-B573-DD5E6802484F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8:34.816" v="255"/>
        <pc:sldMkLst>
          <pc:docMk/>
          <pc:sldMk cId="3243796598" sldId="276"/>
        </pc:sldMkLst>
        <pc:spChg chg="del mod">
          <ac:chgData name="Michelle Nemeth" userId="S::michelle.nemeth@mlhu.on.ca::c1652b37-f3bb-4c81-9633-a847dfef2613" providerId="AD" clId="Web-{BCFADAB1-877A-9CE0-F6B5-EC41BC3CEFCC}" dt="2022-07-27T14:38:34.816" v="255"/>
          <ac:spMkLst>
            <pc:docMk/>
            <pc:sldMk cId="3243796598" sldId="276"/>
            <ac:spMk id="2" creationId="{030E3B38-F269-766F-0494-3C867AC1F23D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8:32.816" v="253" actId="20577"/>
          <ac:spMkLst>
            <pc:docMk/>
            <pc:sldMk cId="3243796598" sldId="276"/>
            <ac:spMk id="3" creationId="{49C676D3-0A68-B40A-41F0-6879B39CFCC7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8:25.378" v="250"/>
        <pc:sldMkLst>
          <pc:docMk/>
          <pc:sldMk cId="2524483862" sldId="277"/>
        </pc:sldMkLst>
        <pc:spChg chg="del mod">
          <ac:chgData name="Michelle Nemeth" userId="S::michelle.nemeth@mlhu.on.ca::c1652b37-f3bb-4c81-9633-a847dfef2613" providerId="AD" clId="Web-{BCFADAB1-877A-9CE0-F6B5-EC41BC3CEFCC}" dt="2022-07-27T14:38:25.378" v="250"/>
          <ac:spMkLst>
            <pc:docMk/>
            <pc:sldMk cId="2524483862" sldId="277"/>
            <ac:spMk id="2" creationId="{C08F74D0-AB72-564F-8000-B070F65C6B55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8:23.862" v="248" actId="20577"/>
          <ac:spMkLst>
            <pc:docMk/>
            <pc:sldMk cId="2524483862" sldId="277"/>
            <ac:spMk id="3" creationId="{8FBB805C-954C-B3A6-EF53-3BAE00532353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8:10.643" v="241" actId="20577"/>
        <pc:sldMkLst>
          <pc:docMk/>
          <pc:sldMk cId="1272969899" sldId="278"/>
        </pc:sldMkLst>
        <pc:spChg chg="del mod">
          <ac:chgData name="Michelle Nemeth" userId="S::michelle.nemeth@mlhu.on.ca::c1652b37-f3bb-4c81-9633-a847dfef2613" providerId="AD" clId="Web-{BCFADAB1-877A-9CE0-F6B5-EC41BC3CEFCC}" dt="2022-07-27T14:38:03.721" v="235"/>
          <ac:spMkLst>
            <pc:docMk/>
            <pc:sldMk cId="1272969899" sldId="278"/>
            <ac:spMk id="2" creationId="{89018B70-FD5C-7129-03A5-728F8A82555F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8:10.643" v="241" actId="20577"/>
          <ac:spMkLst>
            <pc:docMk/>
            <pc:sldMk cId="1272969899" sldId="278"/>
            <ac:spMk id="3" creationId="{B07900C4-CC78-0A15-728F-FA1D5F0F72D4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37:58.424" v="233" actId="20577"/>
        <pc:sldMkLst>
          <pc:docMk/>
          <pc:sldMk cId="3991599916" sldId="279"/>
        </pc:sldMkLst>
        <pc:spChg chg="del mod">
          <ac:chgData name="Michelle Nemeth" userId="S::michelle.nemeth@mlhu.on.ca::c1652b37-f3bb-4c81-9633-a847dfef2613" providerId="AD" clId="Web-{BCFADAB1-877A-9CE0-F6B5-EC41BC3CEFCC}" dt="2022-07-27T14:37:55.049" v="231"/>
          <ac:spMkLst>
            <pc:docMk/>
            <pc:sldMk cId="3991599916" sldId="279"/>
            <ac:spMk id="2" creationId="{8E1359E3-A66A-1246-7F1E-4D09BBD5B36F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37:58.424" v="233" actId="20577"/>
          <ac:spMkLst>
            <pc:docMk/>
            <pc:sldMk cId="3991599916" sldId="279"/>
            <ac:spMk id="3" creationId="{A68BD4ED-9663-75CF-CE80-62117F8C23C0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06:28.214" v="213"/>
        <pc:sldMkLst>
          <pc:docMk/>
          <pc:sldMk cId="1971667710" sldId="280"/>
        </pc:sldMkLst>
        <pc:spChg chg="del mod">
          <ac:chgData name="Michelle Nemeth" userId="S::michelle.nemeth@mlhu.on.ca::c1652b37-f3bb-4c81-9633-a847dfef2613" providerId="AD" clId="Web-{BCFADAB1-877A-9CE0-F6B5-EC41BC3CEFCC}" dt="2022-07-27T14:06:28.214" v="213"/>
          <ac:spMkLst>
            <pc:docMk/>
            <pc:sldMk cId="1971667710" sldId="280"/>
            <ac:spMk id="2" creationId="{ABA5B898-5C1C-0F09-A2B3-912A186941B9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06:26.418" v="211" actId="20577"/>
          <ac:spMkLst>
            <pc:docMk/>
            <pc:sldMk cId="1971667710" sldId="280"/>
            <ac:spMk id="3" creationId="{597C8776-E21D-A576-ADCF-499B365EE231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06:17.589" v="204"/>
        <pc:sldMkLst>
          <pc:docMk/>
          <pc:sldMk cId="4011449496" sldId="281"/>
        </pc:sldMkLst>
        <pc:spChg chg="del mod">
          <ac:chgData name="Michelle Nemeth" userId="S::michelle.nemeth@mlhu.on.ca::c1652b37-f3bb-4c81-9633-a847dfef2613" providerId="AD" clId="Web-{BCFADAB1-877A-9CE0-F6B5-EC41BC3CEFCC}" dt="2022-07-27T14:06:17.589" v="204"/>
          <ac:spMkLst>
            <pc:docMk/>
            <pc:sldMk cId="4011449496" sldId="281"/>
            <ac:spMk id="2" creationId="{C17FA341-FAD0-5672-488F-496267549CD3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06:15.089" v="202" actId="20577"/>
          <ac:spMkLst>
            <pc:docMk/>
            <pc:sldMk cId="4011449496" sldId="281"/>
            <ac:spMk id="3" creationId="{1DDFC7CD-8EF9-7BAF-8A9E-63319F2192B8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7:16.124" v="424" actId="20577"/>
        <pc:sldMkLst>
          <pc:docMk/>
          <pc:sldMk cId="1054125229" sldId="282"/>
        </pc:sldMkLst>
        <pc:spChg chg="del mod">
          <ac:chgData name="Michelle Nemeth" userId="S::michelle.nemeth@mlhu.on.ca::c1652b37-f3bb-4c81-9633-a847dfef2613" providerId="AD" clId="Web-{BCFADAB1-877A-9CE0-F6B5-EC41BC3CEFCC}" dt="2022-07-27T14:05:53.823" v="186"/>
          <ac:spMkLst>
            <pc:docMk/>
            <pc:sldMk cId="1054125229" sldId="282"/>
            <ac:spMk id="2" creationId="{976B0371-3CB9-05FC-CCAA-D7F677A86E18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7:16.124" v="424" actId="20577"/>
          <ac:spMkLst>
            <pc:docMk/>
            <pc:sldMk cId="1054125229" sldId="282"/>
            <ac:spMk id="3" creationId="{05AB7D76-A15E-0938-F8E1-E1608B1F51C8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7:29.811" v="428" actId="20577"/>
        <pc:sldMkLst>
          <pc:docMk/>
          <pc:sldMk cId="2209838790" sldId="283"/>
        </pc:sldMkLst>
        <pc:spChg chg="del mod">
          <ac:chgData name="Michelle Nemeth" userId="S::michelle.nemeth@mlhu.on.ca::c1652b37-f3bb-4c81-9633-a847dfef2613" providerId="AD" clId="Web-{BCFADAB1-877A-9CE0-F6B5-EC41BC3CEFCC}" dt="2022-07-27T14:05:48.339" v="183"/>
          <ac:spMkLst>
            <pc:docMk/>
            <pc:sldMk cId="2209838790" sldId="283"/>
            <ac:spMk id="2" creationId="{9D3C875D-E09D-F8A0-6C9F-0C3E5BD4EBD8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7:29.811" v="428" actId="20577"/>
          <ac:spMkLst>
            <pc:docMk/>
            <pc:sldMk cId="2209838790" sldId="283"/>
            <ac:spMk id="3" creationId="{1B456789-A44E-67C0-9283-28373C4F5BD9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7:49.468" v="439" actId="20577"/>
        <pc:sldMkLst>
          <pc:docMk/>
          <pc:sldMk cId="241144066" sldId="284"/>
        </pc:sldMkLst>
        <pc:spChg chg="del mod">
          <ac:chgData name="Michelle Nemeth" userId="S::michelle.nemeth@mlhu.on.ca::c1652b37-f3bb-4c81-9633-a847dfef2613" providerId="AD" clId="Web-{BCFADAB1-877A-9CE0-F6B5-EC41BC3CEFCC}" dt="2022-07-27T14:05:20.292" v="165"/>
          <ac:spMkLst>
            <pc:docMk/>
            <pc:sldMk cId="241144066" sldId="284"/>
            <ac:spMk id="2" creationId="{D938F337-A20D-4790-EB32-87B2A11FDF89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7:49.468" v="439" actId="20577"/>
          <ac:spMkLst>
            <pc:docMk/>
            <pc:sldMk cId="241144066" sldId="284"/>
            <ac:spMk id="3" creationId="{913133F3-3A9E-D5EC-A010-CCFD4E4BF67C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47:56.937" v="440" actId="1076"/>
        <pc:sldMkLst>
          <pc:docMk/>
          <pc:sldMk cId="2910846152" sldId="285"/>
        </pc:sldMkLst>
        <pc:spChg chg="del mod">
          <ac:chgData name="Michelle Nemeth" userId="S::michelle.nemeth@mlhu.on.ca::c1652b37-f3bb-4c81-9633-a847dfef2613" providerId="AD" clId="Web-{BCFADAB1-877A-9CE0-F6B5-EC41BC3CEFCC}" dt="2022-07-27T14:05:25.807" v="168"/>
          <ac:spMkLst>
            <pc:docMk/>
            <pc:sldMk cId="2910846152" sldId="285"/>
            <ac:spMk id="2" creationId="{FB040DCE-5E27-939E-3F3C-092FD931DC84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47:56.937" v="440" actId="1076"/>
          <ac:spMkLst>
            <pc:docMk/>
            <pc:sldMk cId="2910846152" sldId="285"/>
            <ac:spMk id="3" creationId="{3A66E087-F189-988D-66E1-5CC748E7AB27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04:40.322" v="143" actId="20577"/>
        <pc:sldMkLst>
          <pc:docMk/>
          <pc:sldMk cId="4194143837" sldId="286"/>
        </pc:sldMkLst>
        <pc:spChg chg="del mod">
          <ac:chgData name="Michelle Nemeth" userId="S::michelle.nemeth@mlhu.on.ca::c1652b37-f3bb-4c81-9633-a847dfef2613" providerId="AD" clId="Web-{BCFADAB1-877A-9CE0-F6B5-EC41BC3CEFCC}" dt="2022-07-27T14:04:33.385" v="137"/>
          <ac:spMkLst>
            <pc:docMk/>
            <pc:sldMk cId="4194143837" sldId="286"/>
            <ac:spMk id="2" creationId="{A35844D6-762A-8129-A84C-3D708CDC56EE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04:40.322" v="143" actId="20577"/>
          <ac:spMkLst>
            <pc:docMk/>
            <pc:sldMk cId="4194143837" sldId="286"/>
            <ac:spMk id="3" creationId="{0AC1D0E5-94AB-73E6-3AC2-459D43375122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04:29.338" v="135" actId="20577"/>
        <pc:sldMkLst>
          <pc:docMk/>
          <pc:sldMk cId="2077571955" sldId="287"/>
        </pc:sldMkLst>
        <pc:spChg chg="del mod">
          <ac:chgData name="Michelle Nemeth" userId="S::michelle.nemeth@mlhu.on.ca::c1652b37-f3bb-4c81-9633-a847dfef2613" providerId="AD" clId="Web-{BCFADAB1-877A-9CE0-F6B5-EC41BC3CEFCC}" dt="2022-07-27T14:04:25.135" v="130"/>
          <ac:spMkLst>
            <pc:docMk/>
            <pc:sldMk cId="2077571955" sldId="287"/>
            <ac:spMk id="2" creationId="{71E4509F-53C1-05BF-8F9D-566FB1DFBE99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04:29.338" v="135" actId="20577"/>
          <ac:spMkLst>
            <pc:docMk/>
            <pc:sldMk cId="2077571955" sldId="287"/>
            <ac:spMk id="3" creationId="{5188BE70-E588-D362-093B-E39657C03584}"/>
          </ac:spMkLst>
        </pc:spChg>
      </pc:sldChg>
      <pc:sldChg chg="delSp modSp new">
        <pc:chgData name="Michelle Nemeth" userId="S::michelle.nemeth@mlhu.on.ca::c1652b37-f3bb-4c81-9633-a847dfef2613" providerId="AD" clId="Web-{BCFADAB1-877A-9CE0-F6B5-EC41BC3CEFCC}" dt="2022-07-27T14:04:12.478" v="121" actId="20577"/>
        <pc:sldMkLst>
          <pc:docMk/>
          <pc:sldMk cId="3840647357" sldId="288"/>
        </pc:sldMkLst>
        <pc:spChg chg="del mod">
          <ac:chgData name="Michelle Nemeth" userId="S::michelle.nemeth@mlhu.on.ca::c1652b37-f3bb-4c81-9633-a847dfef2613" providerId="AD" clId="Web-{BCFADAB1-877A-9CE0-F6B5-EC41BC3CEFCC}" dt="2022-07-27T14:03:55.931" v="116"/>
          <ac:spMkLst>
            <pc:docMk/>
            <pc:sldMk cId="3840647357" sldId="288"/>
            <ac:spMk id="2" creationId="{38327F31-8A6E-3784-16E9-E08CE1DD4BDA}"/>
          </ac:spMkLst>
        </pc:spChg>
        <pc:spChg chg="mod">
          <ac:chgData name="Michelle Nemeth" userId="S::michelle.nemeth@mlhu.on.ca::c1652b37-f3bb-4c81-9633-a847dfef2613" providerId="AD" clId="Web-{BCFADAB1-877A-9CE0-F6B5-EC41BC3CEFCC}" dt="2022-07-27T14:04:12.478" v="121" actId="20577"/>
          <ac:spMkLst>
            <pc:docMk/>
            <pc:sldMk cId="3840647357" sldId="288"/>
            <ac:spMk id="3" creationId="{22E670BE-DA10-2EF7-CBF6-ACAC472766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5BD0F9E-BC53-4251-907B-339F70A81694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C8CCDA6-675F-4E2E-B4E9-C9BB6DBF1A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790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428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85250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5" y="29846"/>
            <a:ext cx="2322394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35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1852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6C1618-D982-48DC-B7DF-7A8B0033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79BDD4-F80E-4026-8737-DC18709B37E8}"/>
              </a:ext>
            </a:extLst>
          </p:cNvPr>
          <p:cNvSpPr txBox="1"/>
          <p:nvPr/>
        </p:nvSpPr>
        <p:spPr>
          <a:xfrm>
            <a:off x="574767" y="4310747"/>
            <a:ext cx="836893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altLang="en-US" sz="4000" dirty="0">
                <a:solidFill>
                  <a:schemeClr val="bg1"/>
                </a:solidFill>
                <a:latin typeface="Arial"/>
                <a:cs typeface="Arial"/>
              </a:rPr>
              <a:t>Teen Mating Game </a:t>
            </a:r>
          </a:p>
          <a:p>
            <a:pPr algn="ctr"/>
            <a:r>
              <a:rPr lang="en-CA" altLang="en-US" sz="4000" dirty="0">
                <a:solidFill>
                  <a:schemeClr val="bg1"/>
                </a:solidFill>
                <a:latin typeface="Arial"/>
                <a:cs typeface="Arial"/>
              </a:rPr>
              <a:t>Situation Cards </a:t>
            </a:r>
            <a:endParaRPr lang="en-CA" alt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4822FB-546B-A072-7F05-141A924BD748}"/>
              </a:ext>
            </a:extLst>
          </p:cNvPr>
          <p:cNvSpPr txBox="1"/>
          <p:nvPr/>
        </p:nvSpPr>
        <p:spPr>
          <a:xfrm>
            <a:off x="5592768" y="5903478"/>
            <a:ext cx="31574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Created by: School Health Team</a:t>
            </a:r>
          </a:p>
          <a:p>
            <a:r>
              <a:rPr lang="en-US" dirty="0">
                <a:solidFill>
                  <a:schemeClr val="bg1"/>
                </a:solidFill>
                <a:cs typeface="Calibri"/>
              </a:rPr>
              <a:t>Updated: July 2022</a:t>
            </a:r>
          </a:p>
        </p:txBody>
      </p:sp>
    </p:spTree>
    <p:extLst>
      <p:ext uri="{BB962C8B-B14F-4D97-AF65-F5344CB8AC3E}">
        <p14:creationId xmlns:p14="http://schemas.microsoft.com/office/powerpoint/2010/main" val="84292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58DD2-45D7-F070-7664-418D546D420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74938" y="1265211"/>
            <a:ext cx="6672876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 is constantly spilling the tea and involved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in all the drama</a:t>
            </a:r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6C689E-F99F-82BF-A66E-9BFE9E01F4DE}"/>
              </a:ext>
            </a:extLst>
          </p:cNvPr>
          <p:cNvSpPr txBox="1">
            <a:spLocks/>
          </p:cNvSpPr>
          <p:nvPr/>
        </p:nvSpPr>
        <p:spPr>
          <a:xfrm rot="16200000">
            <a:off x="3538567" y="1265210"/>
            <a:ext cx="6672878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regularly looks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at porn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812553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E55E6-18FF-EAE7-B573-DD5E6802484F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83026" y="1257716"/>
            <a:ext cx="6687866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"/>
                <a:cs typeface="Arial"/>
              </a:rPr>
              <a:t>You find out they </a:t>
            </a:r>
          </a:p>
          <a:p>
            <a:pPr marL="0" indent="0">
              <a:buNone/>
            </a:pPr>
            <a:r>
              <a:rPr lang="en-US" sz="4800" dirty="0">
                <a:latin typeface="Arial"/>
                <a:cs typeface="Arial"/>
              </a:rPr>
              <a:t>are a ‘morning’ </a:t>
            </a:r>
          </a:p>
          <a:p>
            <a:pPr marL="0" indent="0">
              <a:buNone/>
            </a:pPr>
            <a:r>
              <a:rPr lang="en-US" sz="4800" dirty="0">
                <a:latin typeface="Arial"/>
                <a:cs typeface="Arial"/>
              </a:rPr>
              <a:t>person and like to </a:t>
            </a:r>
          </a:p>
          <a:p>
            <a:pPr marL="0" indent="0">
              <a:buNone/>
            </a:pPr>
            <a:r>
              <a:rPr lang="en-US" sz="4800" dirty="0">
                <a:latin typeface="Arial"/>
                <a:cs typeface="Arial"/>
              </a:rPr>
              <a:t>be up by 6 a.m. everyday</a:t>
            </a:r>
            <a:endParaRPr lang="en-US" sz="4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3C3F114-E1DE-D88E-ED68-390BC25E0814}"/>
              </a:ext>
            </a:extLst>
          </p:cNvPr>
          <p:cNvSpPr txBox="1">
            <a:spLocks/>
          </p:cNvSpPr>
          <p:nvPr/>
        </p:nvSpPr>
        <p:spPr>
          <a:xfrm rot="16200000">
            <a:off x="3648224" y="1324748"/>
            <a:ext cx="6474041" cy="423269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has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a child from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a previous relationship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954727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B805C-954C-B3A6-EF53-3BAE00532353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95265" y="1257716"/>
            <a:ext cx="6687866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 drinks every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weekend with 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their friends</a:t>
            </a:r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C61E54B-42BA-F8AC-4B48-13879D876DAD}"/>
              </a:ext>
            </a:extLst>
          </p:cNvPr>
          <p:cNvSpPr txBox="1">
            <a:spLocks/>
          </p:cNvSpPr>
          <p:nvPr/>
        </p:nvSpPr>
        <p:spPr>
          <a:xfrm rot="16200000">
            <a:off x="3532666" y="1257712"/>
            <a:ext cx="6687868" cy="435134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uses cannabis regularly</a:t>
            </a:r>
          </a:p>
        </p:txBody>
      </p:sp>
    </p:spTree>
    <p:extLst>
      <p:ext uri="{BB962C8B-B14F-4D97-AF65-F5344CB8AC3E}">
        <p14:creationId xmlns:p14="http://schemas.microsoft.com/office/powerpoint/2010/main" val="2524483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BD4ED-9663-75CF-CE80-62117F8C23C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42041" y="1223107"/>
            <a:ext cx="6618647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 and your partner argue constantly about 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the little things</a:t>
            </a:r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1F0A01-921A-6FE4-16AE-2EE0C0DE941E}"/>
              </a:ext>
            </a:extLst>
          </p:cNvPr>
          <p:cNvSpPr txBox="1">
            <a:spLocks/>
          </p:cNvSpPr>
          <p:nvPr/>
        </p:nvSpPr>
        <p:spPr>
          <a:xfrm rot="16200000">
            <a:off x="3661266" y="1316975"/>
            <a:ext cx="6543210" cy="423903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partner’s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family is poor</a:t>
            </a:r>
          </a:p>
        </p:txBody>
      </p:sp>
    </p:spTree>
    <p:extLst>
      <p:ext uri="{BB962C8B-B14F-4D97-AF65-F5344CB8AC3E}">
        <p14:creationId xmlns:p14="http://schemas.microsoft.com/office/powerpoint/2010/main" val="3991599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FC7CD-8EF9-7BAF-8A9E-63319F2192B8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31134" y="1248352"/>
            <a:ext cx="6613127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 You and your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partner decide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to go on a break</a:t>
            </a:r>
            <a:endParaRPr lang="en-US" sz="5000" dirty="0"/>
          </a:p>
          <a:p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9708AD-DA61-E4D3-CD72-8EAC26DADD47}"/>
              </a:ext>
            </a:extLst>
          </p:cNvPr>
          <p:cNvSpPr txBox="1">
            <a:spLocks/>
          </p:cNvSpPr>
          <p:nvPr/>
        </p:nvSpPr>
        <p:spPr>
          <a:xfrm rot="16200000">
            <a:off x="3622479" y="1308822"/>
            <a:ext cx="6553657" cy="42898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dirty="0">
                <a:latin typeface="Arial"/>
                <a:cs typeface="Arial"/>
              </a:rPr>
              <a:t>When you break up, your partner posts nasty things about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800" dirty="0">
                <a:latin typeface="Arial"/>
                <a:cs typeface="Arial"/>
              </a:rPr>
              <a:t>you on Snapchat or Instagram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11449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6789-A44E-67C0-9283-28373C4F5BD9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55483" y="1223106"/>
            <a:ext cx="6618646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"/>
                <a:cs typeface="Arial"/>
              </a:rPr>
              <a:t>Your partner plays competitive </a:t>
            </a:r>
          </a:p>
          <a:p>
            <a:pPr marL="0" indent="0">
              <a:buNone/>
            </a:pPr>
            <a:r>
              <a:rPr lang="en-US" sz="4400" dirty="0">
                <a:latin typeface="Arial"/>
                <a:cs typeface="Arial"/>
              </a:rPr>
              <a:t>sports and can only see you one day a week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B8F2733-DD1F-7228-4EDB-58288020F66E}"/>
              </a:ext>
            </a:extLst>
          </p:cNvPr>
          <p:cNvSpPr txBox="1">
            <a:spLocks/>
          </p:cNvSpPr>
          <p:nvPr/>
        </p:nvSpPr>
        <p:spPr>
          <a:xfrm rot="16200000">
            <a:off x="3647539" y="1346546"/>
            <a:ext cx="6489976" cy="42331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latin typeface="Arial"/>
                <a:cs typeface="Arial"/>
              </a:rPr>
              <a:t>Your partner told you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latin typeface="Arial"/>
                <a:cs typeface="Arial"/>
              </a:rPr>
              <a:t>they were staying in for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latin typeface="Arial"/>
                <a:cs typeface="Arial"/>
              </a:rPr>
              <a:t>the night and couldn’t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latin typeface="Arial"/>
                <a:cs typeface="Arial"/>
              </a:rPr>
              <a:t>hang out. You then see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latin typeface="Arial"/>
                <a:cs typeface="Arial"/>
              </a:rPr>
              <a:t>them in snaps/</a:t>
            </a:r>
            <a:r>
              <a:rPr lang="en-US" sz="3600" dirty="0" err="1">
                <a:latin typeface="Arial"/>
                <a:cs typeface="Arial"/>
              </a:rPr>
              <a:t>insta</a:t>
            </a:r>
            <a:r>
              <a:rPr lang="en-US" sz="3600" dirty="0">
                <a:latin typeface="Arial"/>
                <a:cs typeface="Arial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latin typeface="Arial"/>
                <a:cs typeface="Arial"/>
              </a:rPr>
              <a:t>stories at a party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9838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6E087-F189-988D-66E1-5CC748E7AB2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32159" y="1253087"/>
            <a:ext cx="6618647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"/>
                <a:cs typeface="Arial"/>
              </a:rPr>
              <a:t>Your best friend tells </a:t>
            </a:r>
          </a:p>
          <a:p>
            <a:pPr marL="0" indent="0">
              <a:buNone/>
            </a:pPr>
            <a:r>
              <a:rPr lang="en-US" sz="4400" dirty="0">
                <a:latin typeface="Arial"/>
                <a:cs typeface="Arial"/>
              </a:rPr>
              <a:t>you they saw your </a:t>
            </a:r>
          </a:p>
          <a:p>
            <a:pPr marL="0" indent="0">
              <a:buNone/>
            </a:pPr>
            <a:r>
              <a:rPr lang="en-US" sz="4400" dirty="0">
                <a:latin typeface="Arial"/>
                <a:cs typeface="Arial"/>
              </a:rPr>
              <a:t>partner making out with someone, but your partner denies it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653C0F-1AC1-FAAD-BA47-0732C5C81EF8}"/>
              </a:ext>
            </a:extLst>
          </p:cNvPr>
          <p:cNvSpPr txBox="1">
            <a:spLocks/>
          </p:cNvSpPr>
          <p:nvPr/>
        </p:nvSpPr>
        <p:spPr>
          <a:xfrm rot="16200000">
            <a:off x="3648405" y="1291513"/>
            <a:ext cx="6543303" cy="42898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doesn’t want you to hang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out with your friends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910846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BE70-E588-D362-093B-E39657C0358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50472" y="1215611"/>
            <a:ext cx="6603656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 is addicted to their phone or video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games</a:t>
            </a:r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7106E6B-BC16-9B18-152B-CA12D8D44090}"/>
              </a:ext>
            </a:extLst>
          </p:cNvPr>
          <p:cNvSpPr txBox="1">
            <a:spLocks/>
          </p:cNvSpPr>
          <p:nvPr/>
        </p:nvSpPr>
        <p:spPr>
          <a:xfrm rot="16200000">
            <a:off x="3624249" y="1249038"/>
            <a:ext cx="6549216" cy="433891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hooked up with your friends before you started dating and didn’t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tell you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07757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DBD652-989A-E096-EC00-EED95A2A5108}"/>
              </a:ext>
            </a:extLst>
          </p:cNvPr>
          <p:cNvSpPr txBox="1"/>
          <p:nvPr/>
        </p:nvSpPr>
        <p:spPr>
          <a:xfrm rot="16200000">
            <a:off x="-1077390" y="1166844"/>
            <a:ext cx="6679096" cy="4524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4800" dirty="0">
              <a:latin typeface="Arial"/>
              <a:cs typeface="Times New Roman"/>
            </a:endParaRPr>
          </a:p>
          <a:p>
            <a:pPr algn="ctr"/>
            <a:endParaRPr lang="en-US" sz="4800" dirty="0">
              <a:latin typeface="Arial"/>
              <a:cs typeface="Times New Roman"/>
            </a:endParaRPr>
          </a:p>
          <a:p>
            <a:pPr algn="ctr"/>
            <a:r>
              <a:rPr lang="en-US" sz="4800" dirty="0">
                <a:latin typeface="Arial"/>
                <a:cs typeface="Times New Roman"/>
              </a:rPr>
              <a:t>Your partner and their family are very rich</a:t>
            </a:r>
          </a:p>
          <a:p>
            <a:pPr algn="ctr"/>
            <a:endParaRPr lang="en-US" sz="4800" dirty="0">
              <a:latin typeface="Arial"/>
              <a:cs typeface="Times New Roman"/>
            </a:endParaRPr>
          </a:p>
          <a:p>
            <a:pPr algn="ctr"/>
            <a:endParaRPr lang="en-US" sz="4800" dirty="0">
              <a:latin typeface="Arial"/>
              <a:cs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33546-67C2-037F-0E7F-895A929B79B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3678479" y="1253330"/>
            <a:ext cx="6579704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"/>
                <a:cs typeface="Arial"/>
              </a:rPr>
              <a:t>Your partner has annoying habits- like biting their nails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0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318AEC-545F-E09F-45DA-5AED8E6A6E8E}"/>
              </a:ext>
            </a:extLst>
          </p:cNvPr>
          <p:cNvSpPr txBox="1"/>
          <p:nvPr/>
        </p:nvSpPr>
        <p:spPr>
          <a:xfrm rot="16200000">
            <a:off x="-1077390" y="1166844"/>
            <a:ext cx="6679096" cy="4524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4800" dirty="0">
              <a:latin typeface="Arial"/>
              <a:cs typeface="Times New Roman"/>
            </a:endParaRPr>
          </a:p>
          <a:p>
            <a:pPr algn="ctr"/>
            <a:endParaRPr lang="en-US" sz="4800" dirty="0">
              <a:latin typeface="Arial"/>
              <a:cs typeface="Times New Roman"/>
            </a:endParaRPr>
          </a:p>
          <a:p>
            <a:pPr algn="ctr"/>
            <a:r>
              <a:rPr lang="en-US" sz="4800" dirty="0">
                <a:latin typeface="Arial"/>
                <a:cs typeface="Times New Roman"/>
              </a:rPr>
              <a:t>Your partner and their family are very rich</a:t>
            </a:r>
          </a:p>
          <a:p>
            <a:pPr algn="ctr"/>
            <a:endParaRPr lang="en-US" sz="4800" dirty="0">
              <a:latin typeface="Arial"/>
              <a:cs typeface="Times New Roman"/>
            </a:endParaRPr>
          </a:p>
          <a:p>
            <a:pPr algn="ctr"/>
            <a:endParaRPr lang="en-US" sz="4800" dirty="0">
              <a:latin typeface="Arial"/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A8C133-7836-9D84-5421-DB1D993FA85F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3691789" y="1190326"/>
            <a:ext cx="6553085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4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4800" dirty="0">
                <a:latin typeface="Arial"/>
                <a:cs typeface="Arial"/>
              </a:rPr>
              <a:t>Your partner tells you they are bi-sexual</a:t>
            </a:r>
          </a:p>
          <a:p>
            <a:pPr marL="0" indent="0">
              <a:buNone/>
            </a:pPr>
            <a:endParaRPr lang="en-US" sz="4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261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E0997-3DF5-8A20-9FBE-5671FE626C75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34335" y="1203382"/>
            <a:ext cx="6679094" cy="4487479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5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The person cheated on you (makes out with someone else)</a:t>
            </a:r>
            <a:endParaRPr lang="en-US" sz="5000" dirty="0"/>
          </a:p>
          <a:p>
            <a:endParaRPr lang="en-US" sz="5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09715D-14B1-EE16-EE66-8D4E81EC611B}"/>
              </a:ext>
            </a:extLst>
          </p:cNvPr>
          <p:cNvSpPr txBox="1">
            <a:spLocks/>
          </p:cNvSpPr>
          <p:nvPr/>
        </p:nvSpPr>
        <p:spPr>
          <a:xfrm rot="16200000">
            <a:off x="3552225" y="1267320"/>
            <a:ext cx="6707076" cy="43513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5000" dirty="0">
              <a:latin typeface="Arial"/>
              <a:cs typeface="Arial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cheats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on you (has sex with someone else)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658025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ED3D8-0266-12DA-4FD7-E98CE69CDC2E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39493" y="1238442"/>
            <a:ext cx="6602964" cy="4351338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 is diagnosed with a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life-long illness</a:t>
            </a:r>
            <a:endParaRPr lang="en-US" sz="5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DCBA8CB-8984-F06B-9A90-1C2E143F6FB0}"/>
              </a:ext>
            </a:extLst>
          </p:cNvPr>
          <p:cNvSpPr txBox="1">
            <a:spLocks/>
          </p:cNvSpPr>
          <p:nvPr/>
        </p:nvSpPr>
        <p:spPr>
          <a:xfrm rot="16200000">
            <a:off x="3618250" y="1276162"/>
            <a:ext cx="6527524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never spends money on you, you always spend money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 on them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673072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899D5-6EA2-F9AA-B8CC-1FBF9CC5AC6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984818" y="1188755"/>
            <a:ext cx="6506222" cy="4367569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 is diagnosed with Depression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or Anxiety</a:t>
            </a:r>
            <a:endParaRPr lang="en-US" sz="5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2F538A7-A7B5-1936-B1E4-6F0EE5F34DE6}"/>
              </a:ext>
            </a:extLst>
          </p:cNvPr>
          <p:cNvSpPr txBox="1">
            <a:spLocks/>
          </p:cNvSpPr>
          <p:nvPr/>
        </p:nvSpPr>
        <p:spPr>
          <a:xfrm rot="16200000">
            <a:off x="3598148" y="1319131"/>
            <a:ext cx="6587159" cy="421973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got 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new job or school opportunity and has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to move far away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959655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FCBD0-6B05-4FD1-99E3-F9628C32B92A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55026" y="1225243"/>
            <a:ext cx="6687866" cy="4416284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 has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a fetish you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don’t share</a:t>
            </a:r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1E3D2A-350E-E072-6D0F-DE5C1316F7FC}"/>
              </a:ext>
            </a:extLst>
          </p:cNvPr>
          <p:cNvSpPr txBox="1">
            <a:spLocks/>
          </p:cNvSpPr>
          <p:nvPr/>
        </p:nvSpPr>
        <p:spPr>
          <a:xfrm rot="16200000">
            <a:off x="3581990" y="1219357"/>
            <a:ext cx="6611153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has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a criminal record</a:t>
            </a:r>
          </a:p>
        </p:txBody>
      </p:sp>
    </p:spTree>
    <p:extLst>
      <p:ext uri="{BB962C8B-B14F-4D97-AF65-F5344CB8AC3E}">
        <p14:creationId xmlns:p14="http://schemas.microsoft.com/office/powerpoint/2010/main" val="71143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BD74C-6681-FA8E-4B1F-403126BB15D5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07442" y="1250468"/>
            <a:ext cx="6583431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 </a:t>
            </a:r>
          </a:p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has an STI</a:t>
            </a:r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E18AE5-7DF1-74CA-A522-3BE1FE75B96A}"/>
              </a:ext>
            </a:extLst>
          </p:cNvPr>
          <p:cNvSpPr txBox="1">
            <a:spLocks/>
          </p:cNvSpPr>
          <p:nvPr/>
        </p:nvSpPr>
        <p:spPr>
          <a:xfrm rot="16200000">
            <a:off x="3683667" y="1250468"/>
            <a:ext cx="6487767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has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a genetic disease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that would pass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onto their children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142890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403DD-5898-F98B-DDE2-5FB14839619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85489" y="1257716"/>
            <a:ext cx="6687866" cy="435133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5000" dirty="0">
                <a:latin typeface="Arial"/>
                <a:cs typeface="Arial"/>
              </a:rPr>
              <a:t>Your partners family/ friends don’t like you</a:t>
            </a:r>
            <a:endParaRPr lang="en-US" sz="5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F0DA7E-E78F-55B7-D2DB-3BBE50366BC9}"/>
              </a:ext>
            </a:extLst>
          </p:cNvPr>
          <p:cNvSpPr txBox="1">
            <a:spLocks/>
          </p:cNvSpPr>
          <p:nvPr/>
        </p:nvSpPr>
        <p:spPr>
          <a:xfrm rot="16200000">
            <a:off x="3598181" y="1216147"/>
            <a:ext cx="6604732" cy="435133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000" dirty="0">
                <a:latin typeface="Arial"/>
                <a:cs typeface="Arial"/>
              </a:rPr>
              <a:t>Your partner doesn’t like your parents /friends</a:t>
            </a:r>
          </a:p>
        </p:txBody>
      </p:sp>
    </p:spTree>
    <p:extLst>
      <p:ext uri="{BB962C8B-B14F-4D97-AF65-F5344CB8AC3E}">
        <p14:creationId xmlns:p14="http://schemas.microsoft.com/office/powerpoint/2010/main" val="389918188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HU032922.pptx" id="{9C9A844F-60E2-4832-9500-5CDCB9E9264F}" vid="{F3BFBC48-11B2-4151-9D1F-1441328DED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970EF6889E1542940F523285A40321" ma:contentTypeVersion="15" ma:contentTypeDescription="Create a new document." ma:contentTypeScope="" ma:versionID="35b2b29fb13651e63de621e2949d7b95">
  <xsd:schema xmlns:xsd="http://www.w3.org/2001/XMLSchema" xmlns:xs="http://www.w3.org/2001/XMLSchema" xmlns:p="http://schemas.microsoft.com/office/2006/metadata/properties" xmlns:ns2="88b26220-c0c3-4b70-bd45-470f1aa6fb54" xmlns:ns3="8c35f27a-7766-42e4-af79-3c5503d623c9" targetNamespace="http://schemas.microsoft.com/office/2006/metadata/properties" ma:root="true" ma:fieldsID="3fa969bc190d6835074d7ae971f9106c" ns2:_="" ns3:_="">
    <xsd:import namespace="88b26220-c0c3-4b70-bd45-470f1aa6fb54"/>
    <xsd:import namespace="8c35f27a-7766-42e4-af79-3c5503d623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26220-c0c3-4b70-bd45-470f1aa6f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etails" ma:index="18" nillable="true" ma:displayName="Details" ma:format="Dropdown" ma:internalName="Details">
      <xsd:simpleType>
        <xsd:restriction base="dms:Text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8ccabe3-0932-4d16-bb3d-57018f634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5f27a-7766-42e4-af79-3c5503d623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bacca76-5b74-4581-b56d-a9bb706afbaf}" ma:internalName="TaxCatchAll" ma:showField="CatchAllData" ma:web="8c35f27a-7766-42e4-af79-3c5503d623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tails xmlns="88b26220-c0c3-4b70-bd45-470f1aa6fb54" xsi:nil="true"/>
    <TaxCatchAll xmlns="8c35f27a-7766-42e4-af79-3c5503d623c9" xsi:nil="true"/>
    <lcf76f155ced4ddcb4097134ff3c332f xmlns="88b26220-c0c3-4b70-bd45-470f1aa6fb5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0E78B4F-3B0D-479E-8E7E-050223285F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b26220-c0c3-4b70-bd45-470f1aa6fb54"/>
    <ds:schemaRef ds:uri="8c35f27a-7766-42e4-af79-3c5503d623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013E19-0BE1-4D7E-A70C-5802AFE852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71C218-FA5A-4B04-926D-82997556F871}">
  <ds:schemaRefs>
    <ds:schemaRef ds:uri="8c35f27a-7766-42e4-af79-3c5503d623c9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88b26220-c0c3-4b70-bd45-470f1aa6fb5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MLHU2022-Template</Template>
  <TotalTime>1295</TotalTime>
  <Words>366</Words>
  <Application>Microsoft Office PowerPoint</Application>
  <PresentationFormat>Letter Paper (8.5x11 in)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Joy Knott</cp:lastModifiedBy>
  <cp:revision>140</cp:revision>
  <cp:lastPrinted>2022-10-11T17:55:39Z</cp:lastPrinted>
  <dcterms:created xsi:type="dcterms:W3CDTF">2022-03-29T13:15:29Z</dcterms:created>
  <dcterms:modified xsi:type="dcterms:W3CDTF">2022-10-12T14:21:25Z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0x01010050970EF6889E1542940F523285A40321</vt:lpwstr>
  </property>
  <property fmtid="{D5CDD505-2E9C-101B-9397-08002B2CF9AE}" pid="3" name="MediaServiceImageTags">
    <vt:lpwstr/>
  </property>
</Properties>
</file>