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2"/>
  </p:notesMasterIdLst>
  <p:sldIdLst>
    <p:sldId id="256" r:id="rId5"/>
    <p:sldId id="258" r:id="rId6"/>
    <p:sldId id="260" r:id="rId7"/>
    <p:sldId id="262" r:id="rId8"/>
    <p:sldId id="264" r:id="rId9"/>
    <p:sldId id="266" r:id="rId10"/>
    <p:sldId id="268" r:id="rId11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E1F44-1DF3-4BBE-95C0-E77F7BF748D1}" v="11" dt="2022-10-12T14:38:18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y Knott" userId="bc83280f-0472-4185-9713-b5250c4400c0" providerId="ADAL" clId="{108E1F44-1DF3-4BBE-95C0-E77F7BF748D1}"/>
    <pc:docChg chg="undo custSel delSld modSld">
      <pc:chgData name="Joy Knott" userId="bc83280f-0472-4185-9713-b5250c4400c0" providerId="ADAL" clId="{108E1F44-1DF3-4BBE-95C0-E77F7BF748D1}" dt="2022-10-12T14:47:16.998" v="240" actId="478"/>
      <pc:docMkLst>
        <pc:docMk/>
      </pc:docMkLst>
      <pc:sldChg chg="addSp delSp modSp mod">
        <pc:chgData name="Joy Knott" userId="bc83280f-0472-4185-9713-b5250c4400c0" providerId="ADAL" clId="{108E1F44-1DF3-4BBE-95C0-E77F7BF748D1}" dt="2022-10-12T14:42:32.297" v="177" actId="20577"/>
        <pc:sldMkLst>
          <pc:docMk/>
          <pc:sldMk cId="3522617442" sldId="258"/>
        </pc:sldMkLst>
        <pc:spChg chg="mod ord">
          <ac:chgData name="Joy Knott" userId="bc83280f-0472-4185-9713-b5250c4400c0" providerId="ADAL" clId="{108E1F44-1DF3-4BBE-95C0-E77F7BF748D1}" dt="2022-10-12T14:42:10.259" v="173" actId="404"/>
          <ac:spMkLst>
            <pc:docMk/>
            <pc:sldMk cId="3522617442" sldId="258"/>
            <ac:spMk id="2" creationId="{98DBD652-989A-E096-EC00-EED95A2A5108}"/>
          </ac:spMkLst>
        </pc:spChg>
        <pc:spChg chg="add mod">
          <ac:chgData name="Joy Knott" userId="bc83280f-0472-4185-9713-b5250c4400c0" providerId="ADAL" clId="{108E1F44-1DF3-4BBE-95C0-E77F7BF748D1}" dt="2022-10-12T14:42:32.297" v="177" actId="20577"/>
          <ac:spMkLst>
            <pc:docMk/>
            <pc:sldMk cId="3522617442" sldId="258"/>
            <ac:spMk id="9" creationId="{5F1EB46D-5598-CFAE-263D-D0A76B057048}"/>
          </ac:spMkLst>
        </pc:spChg>
        <pc:picChg chg="add del">
          <ac:chgData name="Joy Knott" userId="bc83280f-0472-4185-9713-b5250c4400c0" providerId="ADAL" clId="{108E1F44-1DF3-4BBE-95C0-E77F7BF748D1}" dt="2022-10-12T14:28:39.097" v="1" actId="22"/>
          <ac:picMkLst>
            <pc:docMk/>
            <pc:sldMk cId="3522617442" sldId="258"/>
            <ac:picMk id="4" creationId="{1993B54B-196E-2A50-2A2B-7A7E61BF3535}"/>
          </ac:picMkLst>
        </pc:picChg>
        <pc:cxnChg chg="add del mod">
          <ac:chgData name="Joy Knott" userId="bc83280f-0472-4185-9713-b5250c4400c0" providerId="ADAL" clId="{108E1F44-1DF3-4BBE-95C0-E77F7BF748D1}" dt="2022-10-12T14:33:50.864" v="63" actId="478"/>
          <ac:cxnSpMkLst>
            <pc:docMk/>
            <pc:sldMk cId="3522617442" sldId="258"/>
            <ac:cxnSpMk id="6" creationId="{8565D4F2-F472-4575-DE75-57BF0E03F0CE}"/>
          </ac:cxnSpMkLst>
        </pc:cxnChg>
      </pc:sldChg>
      <pc:sldChg chg="addSp delSp modSp del mod">
        <pc:chgData name="Joy Knott" userId="bc83280f-0472-4185-9713-b5250c4400c0" providerId="ADAL" clId="{108E1F44-1DF3-4BBE-95C0-E77F7BF748D1}" dt="2022-10-12T14:33:59.307" v="64" actId="2696"/>
        <pc:sldMkLst>
          <pc:docMk/>
          <pc:sldMk cId="1624174407" sldId="259"/>
        </pc:sldMkLst>
        <pc:spChg chg="del">
          <ac:chgData name="Joy Knott" userId="bc83280f-0472-4185-9713-b5250c4400c0" providerId="ADAL" clId="{108E1F44-1DF3-4BBE-95C0-E77F7BF748D1}" dt="2022-10-12T14:32:45.250" v="32" actId="21"/>
          <ac:spMkLst>
            <pc:docMk/>
            <pc:sldMk cId="1624174407" sldId="259"/>
            <ac:spMk id="3" creationId="{371D002C-CF1B-E67A-1E4A-5E2A7FE23AA3}"/>
          </ac:spMkLst>
        </pc:spChg>
        <pc:spChg chg="add mod">
          <ac:chgData name="Joy Knott" userId="bc83280f-0472-4185-9713-b5250c4400c0" providerId="ADAL" clId="{108E1F44-1DF3-4BBE-95C0-E77F7BF748D1}" dt="2022-10-12T14:32:45.250" v="32" actId="21"/>
          <ac:spMkLst>
            <pc:docMk/>
            <pc:sldMk cId="1624174407" sldId="259"/>
            <ac:spMk id="4" creationId="{848C09B6-956E-14DB-7B84-0746ADAF96C9}"/>
          </ac:spMkLst>
        </pc:spChg>
      </pc:sldChg>
      <pc:sldChg chg="addSp delSp modSp mod">
        <pc:chgData name="Joy Knott" userId="bc83280f-0472-4185-9713-b5250c4400c0" providerId="ADAL" clId="{108E1F44-1DF3-4BBE-95C0-E77F7BF748D1}" dt="2022-10-12T14:42:45.423" v="178" actId="478"/>
        <pc:sldMkLst>
          <pc:docMk/>
          <pc:sldMk cId="1383605762" sldId="260"/>
        </pc:sldMkLst>
        <pc:spChg chg="mod">
          <ac:chgData name="Joy Knott" userId="bc83280f-0472-4185-9713-b5250c4400c0" providerId="ADAL" clId="{108E1F44-1DF3-4BBE-95C0-E77F7BF748D1}" dt="2022-10-12T14:40:22.456" v="145" actId="403"/>
          <ac:spMkLst>
            <pc:docMk/>
            <pc:sldMk cId="1383605762" sldId="260"/>
            <ac:spMk id="3" creationId="{B078820B-4646-89B6-306C-CD64A6F7CF17}"/>
          </ac:spMkLst>
        </pc:spChg>
        <pc:spChg chg="add mod">
          <ac:chgData name="Joy Knott" userId="bc83280f-0472-4185-9713-b5250c4400c0" providerId="ADAL" clId="{108E1F44-1DF3-4BBE-95C0-E77F7BF748D1}" dt="2022-10-12T14:41:04.162" v="154" actId="255"/>
          <ac:spMkLst>
            <pc:docMk/>
            <pc:sldMk cId="1383605762" sldId="260"/>
            <ac:spMk id="5" creationId="{ED7F2C33-8E86-1B1F-A746-1B8B3383124F}"/>
          </ac:spMkLst>
        </pc:spChg>
        <pc:cxnChg chg="add del mod">
          <ac:chgData name="Joy Knott" userId="bc83280f-0472-4185-9713-b5250c4400c0" providerId="ADAL" clId="{108E1F44-1DF3-4BBE-95C0-E77F7BF748D1}" dt="2022-10-12T14:42:45.423" v="178" actId="478"/>
          <ac:cxnSpMkLst>
            <pc:docMk/>
            <pc:sldMk cId="1383605762" sldId="260"/>
            <ac:cxnSpMk id="4" creationId="{7C37C823-06BE-A06F-A05D-91DC7B683F62}"/>
          </ac:cxnSpMkLst>
        </pc:cxnChg>
      </pc:sldChg>
      <pc:sldChg chg="addSp delSp modSp del mod">
        <pc:chgData name="Joy Knott" userId="bc83280f-0472-4185-9713-b5250c4400c0" providerId="ADAL" clId="{108E1F44-1DF3-4BBE-95C0-E77F7BF748D1}" dt="2022-10-12T14:35:08.878" v="77" actId="2696"/>
        <pc:sldMkLst>
          <pc:docMk/>
          <pc:sldMk cId="2658025136" sldId="261"/>
        </pc:sldMkLst>
        <pc:spChg chg="del mod">
          <ac:chgData name="Joy Knott" userId="bc83280f-0472-4185-9713-b5250c4400c0" providerId="ADAL" clId="{108E1F44-1DF3-4BBE-95C0-E77F7BF748D1}" dt="2022-10-12T14:34:13.151" v="67" actId="21"/>
          <ac:spMkLst>
            <pc:docMk/>
            <pc:sldMk cId="2658025136" sldId="261"/>
            <ac:spMk id="3" creationId="{AD2E0997-3DF5-8A20-9FBE-5671FE626C75}"/>
          </ac:spMkLst>
        </pc:spChg>
        <pc:spChg chg="add mod">
          <ac:chgData name="Joy Knott" userId="bc83280f-0472-4185-9713-b5250c4400c0" providerId="ADAL" clId="{108E1F44-1DF3-4BBE-95C0-E77F7BF748D1}" dt="2022-10-12T14:34:13.151" v="67" actId="21"/>
          <ac:spMkLst>
            <pc:docMk/>
            <pc:sldMk cId="2658025136" sldId="261"/>
            <ac:spMk id="4" creationId="{F3A0A81E-2081-E459-FEF6-58A36B902FB5}"/>
          </ac:spMkLst>
        </pc:spChg>
      </pc:sldChg>
      <pc:sldChg chg="addSp delSp modSp mod">
        <pc:chgData name="Joy Knott" userId="bc83280f-0472-4185-9713-b5250c4400c0" providerId="ADAL" clId="{108E1F44-1DF3-4BBE-95C0-E77F7BF748D1}" dt="2022-10-12T14:44:55.530" v="213" actId="478"/>
        <pc:sldMkLst>
          <pc:docMk/>
          <pc:sldMk cId="2756269211" sldId="262"/>
        </pc:sldMkLst>
        <pc:spChg chg="mod">
          <ac:chgData name="Joy Knott" userId="bc83280f-0472-4185-9713-b5250c4400c0" providerId="ADAL" clId="{108E1F44-1DF3-4BBE-95C0-E77F7BF748D1}" dt="2022-10-12T14:43:51.797" v="201" actId="255"/>
          <ac:spMkLst>
            <pc:docMk/>
            <pc:sldMk cId="2756269211" sldId="262"/>
            <ac:spMk id="3" creationId="{A2DA6D10-4CEF-7A43-50DC-C491C1BBBF41}"/>
          </ac:spMkLst>
        </pc:spChg>
        <pc:spChg chg="add mod">
          <ac:chgData name="Joy Knott" userId="bc83280f-0472-4185-9713-b5250c4400c0" providerId="ADAL" clId="{108E1F44-1DF3-4BBE-95C0-E77F7BF748D1}" dt="2022-10-12T14:44:49.672" v="212" actId="255"/>
          <ac:spMkLst>
            <pc:docMk/>
            <pc:sldMk cId="2756269211" sldId="262"/>
            <ac:spMk id="5" creationId="{0B02CE93-F9CC-BD99-D688-73775523BA21}"/>
          </ac:spMkLst>
        </pc:spChg>
        <pc:cxnChg chg="add del mod">
          <ac:chgData name="Joy Knott" userId="bc83280f-0472-4185-9713-b5250c4400c0" providerId="ADAL" clId="{108E1F44-1DF3-4BBE-95C0-E77F7BF748D1}" dt="2022-10-12T14:44:55.530" v="213" actId="478"/>
          <ac:cxnSpMkLst>
            <pc:docMk/>
            <pc:sldMk cId="2756269211" sldId="262"/>
            <ac:cxnSpMk id="4" creationId="{04B9E265-F049-6665-6DB1-E3CEB133B82C}"/>
          </ac:cxnSpMkLst>
        </pc:cxnChg>
      </pc:sldChg>
      <pc:sldChg chg="addSp delSp modSp del mod">
        <pc:chgData name="Joy Knott" userId="bc83280f-0472-4185-9713-b5250c4400c0" providerId="ADAL" clId="{108E1F44-1DF3-4BBE-95C0-E77F7BF748D1}" dt="2022-10-12T14:38:25.027" v="125" actId="2696"/>
        <pc:sldMkLst>
          <pc:docMk/>
          <pc:sldMk cId="3673072443" sldId="263"/>
        </pc:sldMkLst>
        <pc:spChg chg="del mod">
          <ac:chgData name="Joy Knott" userId="bc83280f-0472-4185-9713-b5250c4400c0" providerId="ADAL" clId="{108E1F44-1DF3-4BBE-95C0-E77F7BF748D1}" dt="2022-10-12T14:38:14.427" v="122" actId="21"/>
          <ac:spMkLst>
            <pc:docMk/>
            <pc:sldMk cId="3673072443" sldId="263"/>
            <ac:spMk id="3" creationId="{D7CED3D8-0266-12DA-4FD7-E98CE69CDC2E}"/>
          </ac:spMkLst>
        </pc:spChg>
        <pc:spChg chg="add mod">
          <ac:chgData name="Joy Knott" userId="bc83280f-0472-4185-9713-b5250c4400c0" providerId="ADAL" clId="{108E1F44-1DF3-4BBE-95C0-E77F7BF748D1}" dt="2022-10-12T14:38:14.427" v="122" actId="21"/>
          <ac:spMkLst>
            <pc:docMk/>
            <pc:sldMk cId="3673072443" sldId="263"/>
            <ac:spMk id="4" creationId="{1C1B40F4-57E4-5A28-27EF-36043A4BD34A}"/>
          </ac:spMkLst>
        </pc:spChg>
      </pc:sldChg>
      <pc:sldChg chg="addSp delSp modSp mod">
        <pc:chgData name="Joy Knott" userId="bc83280f-0472-4185-9713-b5250c4400c0" providerId="ADAL" clId="{108E1F44-1DF3-4BBE-95C0-E77F7BF748D1}" dt="2022-10-12T14:43:06.016" v="180" actId="20577"/>
        <pc:sldMkLst>
          <pc:docMk/>
          <pc:sldMk cId="1827516716" sldId="264"/>
        </pc:sldMkLst>
        <pc:spChg chg="mod">
          <ac:chgData name="Joy Knott" userId="bc83280f-0472-4185-9713-b5250c4400c0" providerId="ADAL" clId="{108E1F44-1DF3-4BBE-95C0-E77F7BF748D1}" dt="2022-10-12T14:43:06.016" v="180" actId="20577"/>
          <ac:spMkLst>
            <pc:docMk/>
            <pc:sldMk cId="1827516716" sldId="264"/>
            <ac:spMk id="3" creationId="{BD66DC63-6F8C-0278-EDA3-359EFE783F97}"/>
          </ac:spMkLst>
        </pc:spChg>
        <pc:spChg chg="add mod">
          <ac:chgData name="Joy Knott" userId="bc83280f-0472-4185-9713-b5250c4400c0" providerId="ADAL" clId="{108E1F44-1DF3-4BBE-95C0-E77F7BF748D1}" dt="2022-10-12T14:43:02.319" v="179" actId="255"/>
          <ac:spMkLst>
            <pc:docMk/>
            <pc:sldMk cId="1827516716" sldId="264"/>
            <ac:spMk id="5" creationId="{AB7C7A3A-195F-986D-8B36-3CD46C38E553}"/>
          </ac:spMkLst>
        </pc:spChg>
        <pc:cxnChg chg="add del mod">
          <ac:chgData name="Joy Knott" userId="bc83280f-0472-4185-9713-b5250c4400c0" providerId="ADAL" clId="{108E1F44-1DF3-4BBE-95C0-E77F7BF748D1}" dt="2022-10-12T14:39:45.823" v="138" actId="478"/>
          <ac:cxnSpMkLst>
            <pc:docMk/>
            <pc:sldMk cId="1827516716" sldId="264"/>
            <ac:cxnSpMk id="4" creationId="{75C1BD88-FC26-D149-6326-E1F29A3E1947}"/>
          </ac:cxnSpMkLst>
        </pc:cxnChg>
      </pc:sldChg>
      <pc:sldChg chg="addSp delSp modSp del mod">
        <pc:chgData name="Joy Knott" userId="bc83280f-0472-4185-9713-b5250c4400c0" providerId="ADAL" clId="{108E1F44-1DF3-4BBE-95C0-E77F7BF748D1}" dt="2022-10-12T14:37:43.243" v="114" actId="2696"/>
        <pc:sldMkLst>
          <pc:docMk/>
          <pc:sldMk cId="959655266" sldId="265"/>
        </pc:sldMkLst>
        <pc:spChg chg="del mod">
          <ac:chgData name="Joy Knott" userId="bc83280f-0472-4185-9713-b5250c4400c0" providerId="ADAL" clId="{108E1F44-1DF3-4BBE-95C0-E77F7BF748D1}" dt="2022-10-12T14:37:33.845" v="111" actId="21"/>
          <ac:spMkLst>
            <pc:docMk/>
            <pc:sldMk cId="959655266" sldId="265"/>
            <ac:spMk id="3" creationId="{92B899D5-6EA2-F9AA-B8CC-1FBF9CC5AC60}"/>
          </ac:spMkLst>
        </pc:spChg>
        <pc:spChg chg="add mod">
          <ac:chgData name="Joy Knott" userId="bc83280f-0472-4185-9713-b5250c4400c0" providerId="ADAL" clId="{108E1F44-1DF3-4BBE-95C0-E77F7BF748D1}" dt="2022-10-12T14:37:33.845" v="111" actId="21"/>
          <ac:spMkLst>
            <pc:docMk/>
            <pc:sldMk cId="959655266" sldId="265"/>
            <ac:spMk id="4" creationId="{AF9DF525-1E29-E696-213B-6CDBF5BD401A}"/>
          </ac:spMkLst>
        </pc:spChg>
      </pc:sldChg>
      <pc:sldChg chg="addSp delSp modSp mod">
        <pc:chgData name="Joy Knott" userId="bc83280f-0472-4185-9713-b5250c4400c0" providerId="ADAL" clId="{108E1F44-1DF3-4BBE-95C0-E77F7BF748D1}" dt="2022-10-12T14:46:27.776" v="230" actId="478"/>
        <pc:sldMkLst>
          <pc:docMk/>
          <pc:sldMk cId="2549450321" sldId="266"/>
        </pc:sldMkLst>
        <pc:spChg chg="mod">
          <ac:chgData name="Joy Knott" userId="bc83280f-0472-4185-9713-b5250c4400c0" providerId="ADAL" clId="{108E1F44-1DF3-4BBE-95C0-E77F7BF748D1}" dt="2022-10-12T14:45:36.701" v="220" actId="1036"/>
          <ac:spMkLst>
            <pc:docMk/>
            <pc:sldMk cId="2549450321" sldId="266"/>
            <ac:spMk id="3" creationId="{A7CFCBD0-6B05-4FD1-99E3-F9628C32B92A}"/>
          </ac:spMkLst>
        </pc:spChg>
        <pc:spChg chg="add mod">
          <ac:chgData name="Joy Knott" userId="bc83280f-0472-4185-9713-b5250c4400c0" providerId="ADAL" clId="{108E1F44-1DF3-4BBE-95C0-E77F7BF748D1}" dt="2022-10-12T14:46:21.909" v="229" actId="20577"/>
          <ac:spMkLst>
            <pc:docMk/>
            <pc:sldMk cId="2549450321" sldId="266"/>
            <ac:spMk id="5" creationId="{2352CC2E-831E-BEC2-5152-3EE50AA190C7}"/>
          </ac:spMkLst>
        </pc:spChg>
        <pc:cxnChg chg="add del mod">
          <ac:chgData name="Joy Knott" userId="bc83280f-0472-4185-9713-b5250c4400c0" providerId="ADAL" clId="{108E1F44-1DF3-4BBE-95C0-E77F7BF748D1}" dt="2022-10-12T14:46:27.776" v="230" actId="478"/>
          <ac:cxnSpMkLst>
            <pc:docMk/>
            <pc:sldMk cId="2549450321" sldId="266"/>
            <ac:cxnSpMk id="4" creationId="{8AD1C1D4-B70A-A921-E902-F54AA13A6E3D}"/>
          </ac:cxnSpMkLst>
        </pc:cxnChg>
      </pc:sldChg>
      <pc:sldChg chg="addSp delSp modSp del mod">
        <pc:chgData name="Joy Knott" userId="bc83280f-0472-4185-9713-b5250c4400c0" providerId="ADAL" clId="{108E1F44-1DF3-4BBE-95C0-E77F7BF748D1}" dt="2022-10-12T14:37:07.929" v="103" actId="2696"/>
        <pc:sldMkLst>
          <pc:docMk/>
          <pc:sldMk cId="711439157" sldId="267"/>
        </pc:sldMkLst>
        <pc:spChg chg="del mod">
          <ac:chgData name="Joy Knott" userId="bc83280f-0472-4185-9713-b5250c4400c0" providerId="ADAL" clId="{108E1F44-1DF3-4BBE-95C0-E77F7BF748D1}" dt="2022-10-12T14:36:57.053" v="100" actId="21"/>
          <ac:spMkLst>
            <pc:docMk/>
            <pc:sldMk cId="711439157" sldId="267"/>
            <ac:spMk id="3" creationId="{A7CFCBD0-6B05-4FD1-99E3-F9628C32B92A}"/>
          </ac:spMkLst>
        </pc:spChg>
        <pc:spChg chg="add mod">
          <ac:chgData name="Joy Knott" userId="bc83280f-0472-4185-9713-b5250c4400c0" providerId="ADAL" clId="{108E1F44-1DF3-4BBE-95C0-E77F7BF748D1}" dt="2022-10-12T14:36:57.053" v="100" actId="21"/>
          <ac:spMkLst>
            <pc:docMk/>
            <pc:sldMk cId="711439157" sldId="267"/>
            <ac:spMk id="4" creationId="{E2FD1388-C9D4-3B77-9DA0-C0B3D2F41212}"/>
          </ac:spMkLst>
        </pc:spChg>
      </pc:sldChg>
      <pc:sldChg chg="addSp delSp modSp mod">
        <pc:chgData name="Joy Knott" userId="bc83280f-0472-4185-9713-b5250c4400c0" providerId="ADAL" clId="{108E1F44-1DF3-4BBE-95C0-E77F7BF748D1}" dt="2022-10-12T14:47:16.998" v="240" actId="478"/>
        <pc:sldMkLst>
          <pc:docMk/>
          <pc:sldMk cId="1548375530" sldId="268"/>
        </pc:sldMkLst>
        <pc:spChg chg="mod">
          <ac:chgData name="Joy Knott" userId="bc83280f-0472-4185-9713-b5250c4400c0" providerId="ADAL" clId="{108E1F44-1DF3-4BBE-95C0-E77F7BF748D1}" dt="2022-10-12T14:46:53.111" v="235" actId="20577"/>
          <ac:spMkLst>
            <pc:docMk/>
            <pc:sldMk cId="1548375530" sldId="268"/>
            <ac:spMk id="3" creationId="{8C09648B-D3D4-E106-2556-E41E7F80A137}"/>
          </ac:spMkLst>
        </pc:spChg>
        <pc:spChg chg="add mod">
          <ac:chgData name="Joy Knott" userId="bc83280f-0472-4185-9713-b5250c4400c0" providerId="ADAL" clId="{108E1F44-1DF3-4BBE-95C0-E77F7BF748D1}" dt="2022-10-12T14:47:12.286" v="239" actId="242"/>
          <ac:spMkLst>
            <pc:docMk/>
            <pc:sldMk cId="1548375530" sldId="268"/>
            <ac:spMk id="5" creationId="{13B36547-905D-8219-1072-B49F8B2B2D98}"/>
          </ac:spMkLst>
        </pc:spChg>
        <pc:cxnChg chg="add del mod">
          <ac:chgData name="Joy Knott" userId="bc83280f-0472-4185-9713-b5250c4400c0" providerId="ADAL" clId="{108E1F44-1DF3-4BBE-95C0-E77F7BF748D1}" dt="2022-10-12T14:47:16.998" v="240" actId="478"/>
          <ac:cxnSpMkLst>
            <pc:docMk/>
            <pc:sldMk cId="1548375530" sldId="268"/>
            <ac:cxnSpMk id="4" creationId="{8A02F96D-101E-256C-0873-D6E0B608F3A2}"/>
          </ac:cxnSpMkLst>
        </pc:cxnChg>
      </pc:sldChg>
      <pc:sldChg chg="addSp delSp modSp del mod">
        <pc:chgData name="Joy Knott" userId="bc83280f-0472-4185-9713-b5250c4400c0" providerId="ADAL" clId="{108E1F44-1DF3-4BBE-95C0-E77F7BF748D1}" dt="2022-10-12T14:36:08.956" v="92" actId="2696"/>
        <pc:sldMkLst>
          <pc:docMk/>
          <pc:sldMk cId="142890013" sldId="269"/>
        </pc:sldMkLst>
        <pc:spChg chg="del mod">
          <ac:chgData name="Joy Knott" userId="bc83280f-0472-4185-9713-b5250c4400c0" providerId="ADAL" clId="{108E1F44-1DF3-4BBE-95C0-E77F7BF748D1}" dt="2022-10-12T14:35:51.662" v="87" actId="21"/>
          <ac:spMkLst>
            <pc:docMk/>
            <pc:sldMk cId="142890013" sldId="269"/>
            <ac:spMk id="3" creationId="{960BD74C-6681-FA8E-4B1F-403126BB15D5}"/>
          </ac:spMkLst>
        </pc:spChg>
        <pc:spChg chg="add mod">
          <ac:chgData name="Joy Knott" userId="bc83280f-0472-4185-9713-b5250c4400c0" providerId="ADAL" clId="{108E1F44-1DF3-4BBE-95C0-E77F7BF748D1}" dt="2022-10-12T14:35:51.662" v="87" actId="21"/>
          <ac:spMkLst>
            <pc:docMk/>
            <pc:sldMk cId="142890013" sldId="269"/>
            <ac:spMk id="4" creationId="{CC0221AE-CF23-69BA-6C13-68F69DDB50E4}"/>
          </ac:spMkLst>
        </pc:spChg>
      </pc:sldChg>
    </pc:docChg>
  </pc:docChgLst>
  <pc:docChgLst>
    <pc:chgData name="Michelle Nemeth" userId="S::michelle.nemeth@mlhu.on.ca::c1652b37-f3bb-4c81-9633-a847dfef2613" providerId="AD" clId="Web-{DCC26465-62F5-B36F-CFDF-C0C04E22656B}"/>
    <pc:docChg chg="delSld modSld">
      <pc:chgData name="Michelle Nemeth" userId="S::michelle.nemeth@mlhu.on.ca::c1652b37-f3bb-4c81-9633-a847dfef2613" providerId="AD" clId="Web-{DCC26465-62F5-B36F-CFDF-C0C04E22656B}" dt="2022-07-27T14:57:22.003" v="54"/>
      <pc:docMkLst>
        <pc:docMk/>
      </pc:docMkLst>
      <pc:sldChg chg="modSp">
        <pc:chgData name="Michelle Nemeth" userId="S::michelle.nemeth@mlhu.on.ca::c1652b37-f3bb-4c81-9633-a847dfef2613" providerId="AD" clId="Web-{DCC26465-62F5-B36F-CFDF-C0C04E22656B}" dt="2022-07-27T14:53:59.489" v="14" actId="20577"/>
        <pc:sldMkLst>
          <pc:docMk/>
          <pc:sldMk cId="842927804" sldId="256"/>
        </pc:sldMkLst>
        <pc:spChg chg="mod">
          <ac:chgData name="Michelle Nemeth" userId="S::michelle.nemeth@mlhu.on.ca::c1652b37-f3bb-4c81-9633-a847dfef2613" providerId="AD" clId="Web-{DCC26465-62F5-B36F-CFDF-C0C04E22656B}" dt="2022-07-27T14:53:59.489" v="14" actId="20577"/>
          <ac:spMkLst>
            <pc:docMk/>
            <pc:sldMk cId="842927804" sldId="256"/>
            <ac:spMk id="2" creationId="{9D79BDD4-F80E-4026-8737-DC18709B37E8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5:32.269" v="16" actId="20577"/>
        <pc:sldMkLst>
          <pc:docMk/>
          <pc:sldMk cId="3522617442" sldId="258"/>
        </pc:sldMkLst>
        <pc:spChg chg="mod">
          <ac:chgData name="Michelle Nemeth" userId="S::michelle.nemeth@mlhu.on.ca::c1652b37-f3bb-4c81-9633-a847dfef2613" providerId="AD" clId="Web-{DCC26465-62F5-B36F-CFDF-C0C04E22656B}" dt="2022-07-27T14:55:32.269" v="16" actId="20577"/>
          <ac:spMkLst>
            <pc:docMk/>
            <pc:sldMk cId="3522617442" sldId="258"/>
            <ac:spMk id="2" creationId="{98DBD652-989A-E096-EC00-EED95A2A5108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5:41.691" v="17" actId="20577"/>
        <pc:sldMkLst>
          <pc:docMk/>
          <pc:sldMk cId="1624174407" sldId="259"/>
        </pc:sldMkLst>
        <pc:spChg chg="mod">
          <ac:chgData name="Michelle Nemeth" userId="S::michelle.nemeth@mlhu.on.ca::c1652b37-f3bb-4c81-9633-a847dfef2613" providerId="AD" clId="Web-{DCC26465-62F5-B36F-CFDF-C0C04E22656B}" dt="2022-07-27T14:55:41.691" v="17" actId="20577"/>
          <ac:spMkLst>
            <pc:docMk/>
            <pc:sldMk cId="1624174407" sldId="259"/>
            <ac:spMk id="3" creationId="{371D002C-CF1B-E67A-1E4A-5E2A7FE23AA3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5:48.972" v="18" actId="20577"/>
        <pc:sldMkLst>
          <pc:docMk/>
          <pc:sldMk cId="1383605762" sldId="260"/>
        </pc:sldMkLst>
        <pc:spChg chg="mod">
          <ac:chgData name="Michelle Nemeth" userId="S::michelle.nemeth@mlhu.on.ca::c1652b37-f3bb-4c81-9633-a847dfef2613" providerId="AD" clId="Web-{DCC26465-62F5-B36F-CFDF-C0C04E22656B}" dt="2022-07-27T14:55:48.972" v="18" actId="20577"/>
          <ac:spMkLst>
            <pc:docMk/>
            <pc:sldMk cId="1383605762" sldId="260"/>
            <ac:spMk id="3" creationId="{B078820B-4646-89B6-306C-CD64A6F7CF17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5:54.097" v="19" actId="20577"/>
        <pc:sldMkLst>
          <pc:docMk/>
          <pc:sldMk cId="2658025136" sldId="261"/>
        </pc:sldMkLst>
        <pc:spChg chg="mod">
          <ac:chgData name="Michelle Nemeth" userId="S::michelle.nemeth@mlhu.on.ca::c1652b37-f3bb-4c81-9633-a847dfef2613" providerId="AD" clId="Web-{DCC26465-62F5-B36F-CFDF-C0C04E22656B}" dt="2022-07-27T14:55:54.097" v="19" actId="20577"/>
          <ac:spMkLst>
            <pc:docMk/>
            <pc:sldMk cId="2658025136" sldId="261"/>
            <ac:spMk id="3" creationId="{AD2E0997-3DF5-8A20-9FBE-5671FE626C75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5:59.941" v="20" actId="20577"/>
        <pc:sldMkLst>
          <pc:docMk/>
          <pc:sldMk cId="2756269211" sldId="262"/>
        </pc:sldMkLst>
        <pc:spChg chg="mod">
          <ac:chgData name="Michelle Nemeth" userId="S::michelle.nemeth@mlhu.on.ca::c1652b37-f3bb-4c81-9633-a847dfef2613" providerId="AD" clId="Web-{DCC26465-62F5-B36F-CFDF-C0C04E22656B}" dt="2022-07-27T14:55:59.941" v="20" actId="20577"/>
          <ac:spMkLst>
            <pc:docMk/>
            <pc:sldMk cId="2756269211" sldId="262"/>
            <ac:spMk id="3" creationId="{A2DA6D10-4CEF-7A43-50DC-C491C1BBBF41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6:06.535" v="22" actId="20577"/>
        <pc:sldMkLst>
          <pc:docMk/>
          <pc:sldMk cId="3673072443" sldId="263"/>
        </pc:sldMkLst>
        <pc:spChg chg="mod">
          <ac:chgData name="Michelle Nemeth" userId="S::michelle.nemeth@mlhu.on.ca::c1652b37-f3bb-4c81-9633-a847dfef2613" providerId="AD" clId="Web-{DCC26465-62F5-B36F-CFDF-C0C04E22656B}" dt="2022-07-27T14:56:06.535" v="22" actId="20577"/>
          <ac:spMkLst>
            <pc:docMk/>
            <pc:sldMk cId="3673072443" sldId="263"/>
            <ac:spMk id="3" creationId="{D7CED3D8-0266-12DA-4FD7-E98CE69CDC2E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6:13.347" v="23" actId="20577"/>
        <pc:sldMkLst>
          <pc:docMk/>
          <pc:sldMk cId="1827516716" sldId="264"/>
        </pc:sldMkLst>
        <pc:spChg chg="mod">
          <ac:chgData name="Michelle Nemeth" userId="S::michelle.nemeth@mlhu.on.ca::c1652b37-f3bb-4c81-9633-a847dfef2613" providerId="AD" clId="Web-{DCC26465-62F5-B36F-CFDF-C0C04E22656B}" dt="2022-07-27T14:56:13.347" v="23" actId="20577"/>
          <ac:spMkLst>
            <pc:docMk/>
            <pc:sldMk cId="1827516716" sldId="264"/>
            <ac:spMk id="3" creationId="{BD66DC63-6F8C-0278-EDA3-359EFE783F97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6:21.081" v="25" actId="20577"/>
        <pc:sldMkLst>
          <pc:docMk/>
          <pc:sldMk cId="959655266" sldId="265"/>
        </pc:sldMkLst>
        <pc:spChg chg="mod">
          <ac:chgData name="Michelle Nemeth" userId="S::michelle.nemeth@mlhu.on.ca::c1652b37-f3bb-4c81-9633-a847dfef2613" providerId="AD" clId="Web-{DCC26465-62F5-B36F-CFDF-C0C04E22656B}" dt="2022-07-27T14:56:21.081" v="25" actId="20577"/>
          <ac:spMkLst>
            <pc:docMk/>
            <pc:sldMk cId="959655266" sldId="265"/>
            <ac:spMk id="3" creationId="{92B899D5-6EA2-F9AA-B8CC-1FBF9CC5AC60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6:28.050" v="26" actId="20577"/>
        <pc:sldMkLst>
          <pc:docMk/>
          <pc:sldMk cId="2549450321" sldId="266"/>
        </pc:sldMkLst>
        <pc:spChg chg="mod">
          <ac:chgData name="Michelle Nemeth" userId="S::michelle.nemeth@mlhu.on.ca::c1652b37-f3bb-4c81-9633-a847dfef2613" providerId="AD" clId="Web-{DCC26465-62F5-B36F-CFDF-C0C04E22656B}" dt="2022-07-27T14:56:28.050" v="26" actId="20577"/>
          <ac:spMkLst>
            <pc:docMk/>
            <pc:sldMk cId="2549450321" sldId="266"/>
            <ac:spMk id="3" creationId="{A7CFCBD0-6B05-4FD1-99E3-F9628C32B92A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6:37.628" v="28" actId="20577"/>
        <pc:sldMkLst>
          <pc:docMk/>
          <pc:sldMk cId="711439157" sldId="267"/>
        </pc:sldMkLst>
        <pc:spChg chg="mod">
          <ac:chgData name="Michelle Nemeth" userId="S::michelle.nemeth@mlhu.on.ca::c1652b37-f3bb-4c81-9633-a847dfef2613" providerId="AD" clId="Web-{DCC26465-62F5-B36F-CFDF-C0C04E22656B}" dt="2022-07-27T14:56:37.628" v="28" actId="20577"/>
          <ac:spMkLst>
            <pc:docMk/>
            <pc:sldMk cId="711439157" sldId="267"/>
            <ac:spMk id="3" creationId="{A7CFCBD0-6B05-4FD1-99E3-F9628C32B92A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6:43.956" v="29" actId="20577"/>
        <pc:sldMkLst>
          <pc:docMk/>
          <pc:sldMk cId="1548375530" sldId="268"/>
        </pc:sldMkLst>
        <pc:spChg chg="mod">
          <ac:chgData name="Michelle Nemeth" userId="S::michelle.nemeth@mlhu.on.ca::c1652b37-f3bb-4c81-9633-a847dfef2613" providerId="AD" clId="Web-{DCC26465-62F5-B36F-CFDF-C0C04E22656B}" dt="2022-07-27T14:56:43.956" v="29" actId="20577"/>
          <ac:spMkLst>
            <pc:docMk/>
            <pc:sldMk cId="1548375530" sldId="268"/>
            <ac:spMk id="3" creationId="{8C09648B-D3D4-E106-2556-E41E7F80A137}"/>
          </ac:spMkLst>
        </pc:spChg>
      </pc:sldChg>
      <pc:sldChg chg="modSp">
        <pc:chgData name="Michelle Nemeth" userId="S::michelle.nemeth@mlhu.on.ca::c1652b37-f3bb-4c81-9633-a847dfef2613" providerId="AD" clId="Web-{DCC26465-62F5-B36F-CFDF-C0C04E22656B}" dt="2022-07-27T14:57:17.909" v="51" actId="20577"/>
        <pc:sldMkLst>
          <pc:docMk/>
          <pc:sldMk cId="142890013" sldId="269"/>
        </pc:sldMkLst>
        <pc:spChg chg="mod">
          <ac:chgData name="Michelle Nemeth" userId="S::michelle.nemeth@mlhu.on.ca::c1652b37-f3bb-4c81-9633-a847dfef2613" providerId="AD" clId="Web-{DCC26465-62F5-B36F-CFDF-C0C04E22656B}" dt="2022-07-27T14:57:17.909" v="51" actId="20577"/>
          <ac:spMkLst>
            <pc:docMk/>
            <pc:sldMk cId="142890013" sldId="269"/>
            <ac:spMk id="3" creationId="{960BD74C-6681-FA8E-4B1F-403126BB15D5}"/>
          </ac:spMkLst>
        </pc:spChg>
      </pc:sldChg>
      <pc:sldChg chg="del">
        <pc:chgData name="Michelle Nemeth" userId="S::michelle.nemeth@mlhu.on.ca::c1652b37-f3bb-4c81-9633-a847dfef2613" providerId="AD" clId="Web-{DCC26465-62F5-B36F-CFDF-C0C04E22656B}" dt="2022-07-27T14:56:57.175" v="31"/>
        <pc:sldMkLst>
          <pc:docMk/>
          <pc:sldMk cId="521319405" sldId="270"/>
        </pc:sldMkLst>
      </pc:sldChg>
      <pc:sldChg chg="del">
        <pc:chgData name="Michelle Nemeth" userId="S::michelle.nemeth@mlhu.on.ca::c1652b37-f3bb-4c81-9633-a847dfef2613" providerId="AD" clId="Web-{DCC26465-62F5-B36F-CFDF-C0C04E22656B}" dt="2022-07-27T14:56:57.940" v="32"/>
        <pc:sldMkLst>
          <pc:docMk/>
          <pc:sldMk cId="3899181880" sldId="271"/>
        </pc:sldMkLst>
      </pc:sldChg>
      <pc:sldChg chg="del">
        <pc:chgData name="Michelle Nemeth" userId="S::michelle.nemeth@mlhu.on.ca::c1652b37-f3bb-4c81-9633-a847dfef2613" providerId="AD" clId="Web-{DCC26465-62F5-B36F-CFDF-C0C04E22656B}" dt="2022-07-27T14:56:58.768" v="33"/>
        <pc:sldMkLst>
          <pc:docMk/>
          <pc:sldMk cId="1544496703" sldId="272"/>
        </pc:sldMkLst>
      </pc:sldChg>
      <pc:sldChg chg="del">
        <pc:chgData name="Michelle Nemeth" userId="S::michelle.nemeth@mlhu.on.ca::c1652b37-f3bb-4c81-9633-a847dfef2613" providerId="AD" clId="Web-{DCC26465-62F5-B36F-CFDF-C0C04E22656B}" dt="2022-07-27T14:56:59.362" v="34"/>
        <pc:sldMkLst>
          <pc:docMk/>
          <pc:sldMk cId="2812553284" sldId="273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0.097" v="35"/>
        <pc:sldMkLst>
          <pc:docMk/>
          <pc:sldMk cId="8184595" sldId="274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0.503" v="36"/>
        <pc:sldMkLst>
          <pc:docMk/>
          <pc:sldMk cId="954727928" sldId="275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1.081" v="37"/>
        <pc:sldMkLst>
          <pc:docMk/>
          <pc:sldMk cId="3243796598" sldId="276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1.675" v="38"/>
        <pc:sldMkLst>
          <pc:docMk/>
          <pc:sldMk cId="2524483862" sldId="277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2.253" v="39"/>
        <pc:sldMkLst>
          <pc:docMk/>
          <pc:sldMk cId="1272969899" sldId="278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2.784" v="40"/>
        <pc:sldMkLst>
          <pc:docMk/>
          <pc:sldMk cId="3991599916" sldId="279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3.222" v="41"/>
        <pc:sldMkLst>
          <pc:docMk/>
          <pc:sldMk cId="1971667710" sldId="280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3.784" v="42"/>
        <pc:sldMkLst>
          <pc:docMk/>
          <pc:sldMk cId="4011449496" sldId="281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4.409" v="43"/>
        <pc:sldMkLst>
          <pc:docMk/>
          <pc:sldMk cId="1054125229" sldId="282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4.847" v="44"/>
        <pc:sldMkLst>
          <pc:docMk/>
          <pc:sldMk cId="2209838790" sldId="283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5.706" v="45"/>
        <pc:sldMkLst>
          <pc:docMk/>
          <pc:sldMk cId="241144066" sldId="284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09.143" v="46"/>
        <pc:sldMkLst>
          <pc:docMk/>
          <pc:sldMk cId="2910846152" sldId="285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19.659" v="52"/>
        <pc:sldMkLst>
          <pc:docMk/>
          <pc:sldMk cId="4194143837" sldId="286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20.940" v="53"/>
        <pc:sldMkLst>
          <pc:docMk/>
          <pc:sldMk cId="2077571955" sldId="287"/>
        </pc:sldMkLst>
      </pc:sldChg>
      <pc:sldChg chg="del">
        <pc:chgData name="Michelle Nemeth" userId="S::michelle.nemeth@mlhu.on.ca::c1652b37-f3bb-4c81-9633-a847dfef2613" providerId="AD" clId="Web-{DCC26465-62F5-B36F-CFDF-C0C04E22656B}" dt="2022-07-27T14:57:22.003" v="54"/>
        <pc:sldMkLst>
          <pc:docMk/>
          <pc:sldMk cId="3840647357" sldId="288"/>
        </pc:sldMkLst>
      </pc:sldChg>
    </pc:docChg>
  </pc:docChgLst>
  <pc:docChgLst>
    <pc:chgData name="Lisa Kelliher" userId="S::lisa.kelliher@mlhu.on.ca::6e2f8e75-d934-4578-8501-6632361e3dee" providerId="AD" clId="Web-{9857EE14-5CB8-9AF4-65B6-8EA49CDC5177}"/>
    <pc:docChg chg="modSld">
      <pc:chgData name="Lisa Kelliher" userId="S::lisa.kelliher@mlhu.on.ca::6e2f8e75-d934-4578-8501-6632361e3dee" providerId="AD" clId="Web-{9857EE14-5CB8-9AF4-65B6-8EA49CDC5177}" dt="2022-08-23T13:03:47.771" v="2" actId="20577"/>
      <pc:docMkLst>
        <pc:docMk/>
      </pc:docMkLst>
      <pc:sldChg chg="modSp">
        <pc:chgData name="Lisa Kelliher" userId="S::lisa.kelliher@mlhu.on.ca::6e2f8e75-d934-4578-8501-6632361e3dee" providerId="AD" clId="Web-{9857EE14-5CB8-9AF4-65B6-8EA49CDC5177}" dt="2022-08-23T13:03:47.771" v="2" actId="20577"/>
        <pc:sldMkLst>
          <pc:docMk/>
          <pc:sldMk cId="842927804" sldId="256"/>
        </pc:sldMkLst>
        <pc:spChg chg="mod">
          <ac:chgData name="Lisa Kelliher" userId="S::lisa.kelliher@mlhu.on.ca::6e2f8e75-d934-4578-8501-6632361e3dee" providerId="AD" clId="Web-{9857EE14-5CB8-9AF4-65B6-8EA49CDC5177}" dt="2022-08-23T13:03:47.771" v="2" actId="20577"/>
          <ac:spMkLst>
            <pc:docMk/>
            <pc:sldMk cId="842927804" sldId="256"/>
            <ac:spMk id="2" creationId="{9D79BDD4-F80E-4026-8737-DC18709B37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D0F9E-BC53-4251-907B-339F70A81694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CCDA6-675F-4E2E-B4E9-C9BB6DBF1A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790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428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85250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5" y="29846"/>
            <a:ext cx="2322394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35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1852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574767" y="4310747"/>
            <a:ext cx="836893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Teen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Mating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 Game </a:t>
            </a:r>
          </a:p>
          <a:p>
            <a:pPr algn="ctr"/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Personal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Quality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Cards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CA" alt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4822FB-546B-A072-7F05-141A924BD748}"/>
              </a:ext>
            </a:extLst>
          </p:cNvPr>
          <p:cNvSpPr txBox="1"/>
          <p:nvPr/>
        </p:nvSpPr>
        <p:spPr>
          <a:xfrm>
            <a:off x="5592768" y="5903478"/>
            <a:ext cx="31574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Calibri"/>
              </a:rPr>
              <a:t>Created by: School Health Team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Updated: July 2022</a:t>
            </a:r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DBD652-989A-E096-EC00-EED95A2A5108}"/>
              </a:ext>
            </a:extLst>
          </p:cNvPr>
          <p:cNvSpPr txBox="1"/>
          <p:nvPr/>
        </p:nvSpPr>
        <p:spPr>
          <a:xfrm rot="16200000">
            <a:off x="-1036064" y="1240641"/>
            <a:ext cx="6606746" cy="433965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2800" dirty="0">
              <a:ea typeface="+mn-lt"/>
              <a:cs typeface="+mn-lt"/>
            </a:endParaRP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endParaRPr lang="en-US" sz="2400" dirty="0">
              <a:ea typeface="+mn-lt"/>
              <a:cs typeface="+mn-lt"/>
            </a:endParaRPr>
          </a:p>
          <a:p>
            <a:pPr algn="ctr"/>
            <a:r>
              <a:rPr lang="en-US" sz="6000" dirty="0">
                <a:ea typeface="+mn-lt"/>
                <a:cs typeface="+mn-lt"/>
              </a:rPr>
              <a:t>Accepts ‘NO’ </a:t>
            </a:r>
          </a:p>
          <a:p>
            <a:pPr algn="ctr"/>
            <a:r>
              <a:rPr lang="en-US" sz="6000" dirty="0">
                <a:ea typeface="+mn-lt"/>
                <a:cs typeface="+mn-lt"/>
              </a:rPr>
              <a:t>as an answer</a:t>
            </a:r>
          </a:p>
          <a:p>
            <a:pPr algn="ctr"/>
            <a:endParaRPr lang="en-US" sz="2800" dirty="0"/>
          </a:p>
          <a:p>
            <a:pPr algn="ctr"/>
            <a:endParaRPr lang="en-US" dirty="0"/>
          </a:p>
          <a:p>
            <a:pPr algn="ctr"/>
            <a:endParaRPr lang="en-US" sz="2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F1EB46D-5598-CFAE-263D-D0A76B057048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3620984" y="1252818"/>
            <a:ext cx="6527457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Addicted to </a:t>
            </a:r>
          </a:p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drugs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2261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8820B-4646-89B6-306C-CD64A6F7CF1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77384" y="1286875"/>
            <a:ext cx="6606745" cy="424717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Vegan</a:t>
            </a:r>
            <a:endParaRPr lang="en-US" sz="6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7F2C33-8E86-1B1F-A746-1B8B3383124F}"/>
              </a:ext>
            </a:extLst>
          </p:cNvPr>
          <p:cNvSpPr txBox="1">
            <a:spLocks/>
          </p:cNvSpPr>
          <p:nvPr/>
        </p:nvSpPr>
        <p:spPr>
          <a:xfrm rot="16200000">
            <a:off x="3672308" y="1344537"/>
            <a:ext cx="6483176" cy="425541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000" dirty="0">
                <a:latin typeface="Arial"/>
                <a:cs typeface="Arial"/>
              </a:rPr>
              <a:t>Religious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836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6D10-4CEF-7A43-50DC-C491C1BBBF41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32076" y="1282756"/>
            <a:ext cx="6606746" cy="4321320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Calm</a:t>
            </a:r>
            <a:endParaRPr lang="en-US" sz="6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B02CE93-F9CC-BD99-D688-73775523BA21}"/>
              </a:ext>
            </a:extLst>
          </p:cNvPr>
          <p:cNvSpPr txBox="1">
            <a:spLocks/>
          </p:cNvSpPr>
          <p:nvPr/>
        </p:nvSpPr>
        <p:spPr>
          <a:xfrm rot="16200000">
            <a:off x="3602282" y="1315706"/>
            <a:ext cx="6606746" cy="425541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5600" dirty="0">
                <a:latin typeface="Arial"/>
                <a:cs typeface="Arial"/>
              </a:rPr>
              <a:t>Doesn’t get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5600" dirty="0">
                <a:latin typeface="Arial"/>
                <a:cs typeface="Arial"/>
              </a:rPr>
              <a:t>along with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5600" dirty="0">
                <a:latin typeface="Arial"/>
                <a:cs typeface="Arial"/>
              </a:rPr>
              <a:t>your</a:t>
            </a:r>
            <a:endParaRPr lang="en-US" sz="5600" dirty="0"/>
          </a:p>
          <a:p>
            <a:pPr>
              <a:buFont typeface="Arial" panose="020B0604020202020204" pitchFamily="34" charset="0"/>
              <a:buNone/>
            </a:pPr>
            <a:r>
              <a:rPr lang="en-US" sz="5600" dirty="0">
                <a:latin typeface="Arial"/>
                <a:cs typeface="Arial"/>
              </a:rPr>
              <a:t>friends.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2756269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6DC63-6F8C-0278-EDA3-359EFE783F9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60906" y="1262161"/>
            <a:ext cx="6606746" cy="4296609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Has poor </a:t>
            </a:r>
          </a:p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personal </a:t>
            </a:r>
          </a:p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hygiene</a:t>
            </a:r>
            <a:endParaRPr lang="en-US" sz="6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7C7A3A-195F-986D-8B36-3CD46C38E553}"/>
              </a:ext>
            </a:extLst>
          </p:cNvPr>
          <p:cNvSpPr txBox="1">
            <a:spLocks/>
          </p:cNvSpPr>
          <p:nvPr/>
        </p:nvSpPr>
        <p:spPr>
          <a:xfrm rot="16200000">
            <a:off x="3601796" y="1324429"/>
            <a:ext cx="6606744" cy="417206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000" dirty="0">
                <a:latin typeface="Arial"/>
                <a:cs typeface="Arial"/>
              </a:rPr>
              <a:t>Always pukes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6000" dirty="0">
                <a:latin typeface="Arial"/>
                <a:cs typeface="Arial"/>
              </a:rPr>
              <a:t>when they drink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2751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FCBD0-6B05-4FD1-99E3-F9628C32B92A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33849" y="1248031"/>
            <a:ext cx="6606745" cy="4357816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Gamer</a:t>
            </a:r>
            <a:endParaRPr lang="en-US" sz="6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52CC2E-831E-BEC2-5152-3EE50AA190C7}"/>
              </a:ext>
            </a:extLst>
          </p:cNvPr>
          <p:cNvSpPr txBox="1">
            <a:spLocks/>
          </p:cNvSpPr>
          <p:nvPr/>
        </p:nvSpPr>
        <p:spPr>
          <a:xfrm rot="16200000">
            <a:off x="3595528" y="1363073"/>
            <a:ext cx="6590272" cy="411125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6000" dirty="0">
                <a:latin typeface="Arial"/>
                <a:cs typeface="Arial"/>
              </a:rPr>
              <a:t>Mean when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6000" dirty="0">
                <a:latin typeface="Arial"/>
                <a:cs typeface="Arial"/>
              </a:rPr>
              <a:t>they drink or use drugs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4945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9648B-D3D4-E106-2556-E41E7F80A13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-1058562" y="1231556"/>
            <a:ext cx="6606746" cy="4357816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Good sense </a:t>
            </a:r>
          </a:p>
          <a:p>
            <a:pPr marL="0" indent="0">
              <a:buNone/>
            </a:pPr>
            <a:r>
              <a:rPr lang="en-US" sz="6000" dirty="0">
                <a:latin typeface="Arial"/>
                <a:cs typeface="Arial"/>
              </a:rPr>
              <a:t>of </a:t>
            </a:r>
            <a:r>
              <a:rPr lang="en-US" sz="6000" dirty="0" err="1">
                <a:latin typeface="Arial"/>
                <a:cs typeface="Arial"/>
              </a:rPr>
              <a:t>humour</a:t>
            </a:r>
            <a:endParaRPr lang="en-US" sz="6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3B36547-905D-8219-1072-B49F8B2B2D98}"/>
              </a:ext>
            </a:extLst>
          </p:cNvPr>
          <p:cNvSpPr txBox="1">
            <a:spLocks/>
          </p:cNvSpPr>
          <p:nvPr/>
        </p:nvSpPr>
        <p:spPr>
          <a:xfrm rot="16200000">
            <a:off x="3542270" y="1351003"/>
            <a:ext cx="6606745" cy="411891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000">
                <a:latin typeface="Arial"/>
                <a:cs typeface="Arial"/>
              </a:rPr>
              <a:t>Vapes</a:t>
            </a:r>
            <a:endParaRPr lang="en-US" sz="600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483755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HU032922.pptx" id="{9C9A844F-60E2-4832-9500-5CDCB9E9264F}" vid="{F3BFBC48-11B2-4151-9D1F-1441328DED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s xmlns="88b26220-c0c3-4b70-bd45-470f1aa6fb54" xsi:nil="true"/>
    <TaxCatchAll xmlns="8c35f27a-7766-42e4-af79-3c5503d623c9" xsi:nil="true"/>
    <lcf76f155ced4ddcb4097134ff3c332f xmlns="88b26220-c0c3-4b70-bd45-470f1aa6fb5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970EF6889E1542940F523285A40321" ma:contentTypeVersion="15" ma:contentTypeDescription="Create a new document." ma:contentTypeScope="" ma:versionID="35b2b29fb13651e63de621e2949d7b95">
  <xsd:schema xmlns:xsd="http://www.w3.org/2001/XMLSchema" xmlns:xs="http://www.w3.org/2001/XMLSchema" xmlns:p="http://schemas.microsoft.com/office/2006/metadata/properties" xmlns:ns2="88b26220-c0c3-4b70-bd45-470f1aa6fb54" xmlns:ns3="8c35f27a-7766-42e4-af79-3c5503d623c9" targetNamespace="http://schemas.microsoft.com/office/2006/metadata/properties" ma:root="true" ma:fieldsID="3fa969bc190d6835074d7ae971f9106c" ns2:_="" ns3:_="">
    <xsd:import namespace="88b26220-c0c3-4b70-bd45-470f1aa6fb54"/>
    <xsd:import namespace="8c35f27a-7766-42e4-af79-3c5503d623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26220-c0c3-4b70-bd45-470f1aa6f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etails" ma:index="18" nillable="true" ma:displayName="Details" ma:format="Dropdown" ma:internalName="Details">
      <xsd:simpleType>
        <xsd:restriction base="dms:Text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8ccabe3-0932-4d16-bb3d-57018f634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5f27a-7766-42e4-af79-3c5503d623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bacca76-5b74-4581-b56d-a9bb706afbaf}" ma:internalName="TaxCatchAll" ma:showField="CatchAllData" ma:web="8c35f27a-7766-42e4-af79-3c5503d623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71C218-FA5A-4B04-926D-82997556F871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8c35f27a-7766-42e4-af79-3c5503d623c9"/>
    <ds:schemaRef ds:uri="http://schemas.microsoft.com/office/infopath/2007/PartnerControls"/>
    <ds:schemaRef ds:uri="88b26220-c0c3-4b70-bd45-470f1aa6fb5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013E19-0BE1-4D7E-A70C-5802AFE85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78B4F-3B0D-479E-8E7E-050223285F90}">
  <ds:schemaRefs>
    <ds:schemaRef ds:uri="88b26220-c0c3-4b70-bd45-470f1aa6fb54"/>
    <ds:schemaRef ds:uri="8c35f27a-7766-42e4-af79-3c5503d623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MLHU2022-Template</Template>
  <TotalTime>0</TotalTime>
  <Words>58</Words>
  <Application>Microsoft Office PowerPoint</Application>
  <PresentationFormat>Letter Paper (8.5x11 in)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Joy Knott</cp:lastModifiedBy>
  <cp:revision>3</cp:revision>
  <dcterms:created xsi:type="dcterms:W3CDTF">2022-03-29T13:15:29Z</dcterms:created>
  <dcterms:modified xsi:type="dcterms:W3CDTF">2022-10-12T14:47:17Z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0x01010050970EF6889E1542940F523285A40321</vt:lpwstr>
  </property>
  <property fmtid="{D5CDD505-2E9C-101B-9397-08002B2CF9AE}" pid="3" name="MediaServiceImageTags">
    <vt:lpwstr/>
  </property>
</Properties>
</file>