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sldIdLst>
    <p:sldId id="262" r:id="rId5"/>
    <p:sldId id="258" r:id="rId6"/>
    <p:sldId id="260" r:id="rId7"/>
    <p:sldId id="259" r:id="rId8"/>
    <p:sldId id="261" r:id="rId9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038C04-DACD-4D59-BE80-5DD2B2ACC5A5}" v="5" dt="2022-10-17T15:04:05.0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3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y Knott" userId="bc83280f-0472-4185-9713-b5250c4400c0" providerId="ADAL" clId="{80038C04-DACD-4D59-BE80-5DD2B2ACC5A5}"/>
    <pc:docChg chg="addSld modSld sldOrd">
      <pc:chgData name="Joy Knott" userId="bc83280f-0472-4185-9713-b5250c4400c0" providerId="ADAL" clId="{80038C04-DACD-4D59-BE80-5DD2B2ACC5A5}" dt="2022-10-17T15:04:39.448" v="24" actId="1076"/>
      <pc:docMkLst>
        <pc:docMk/>
      </pc:docMkLst>
      <pc:sldChg chg="addSp delSp modSp">
        <pc:chgData name="Joy Knott" userId="bc83280f-0472-4185-9713-b5250c4400c0" providerId="ADAL" clId="{80038C04-DACD-4D59-BE80-5DD2B2ACC5A5}" dt="2022-10-17T15:02:19.162" v="1"/>
        <pc:sldMkLst>
          <pc:docMk/>
          <pc:sldMk cId="3522617442" sldId="258"/>
        </pc:sldMkLst>
        <pc:picChg chg="add del mod">
          <ac:chgData name="Joy Knott" userId="bc83280f-0472-4185-9713-b5250c4400c0" providerId="ADAL" clId="{80038C04-DACD-4D59-BE80-5DD2B2ACC5A5}" dt="2022-10-17T15:02:19.162" v="1"/>
          <ac:picMkLst>
            <pc:docMk/>
            <pc:sldMk cId="3522617442" sldId="258"/>
            <ac:picMk id="4" creationId="{FEB48875-B872-9532-DDE8-4DC06580F1F7}"/>
          </ac:picMkLst>
        </pc:picChg>
      </pc:sldChg>
      <pc:sldChg chg="addSp modSp new mod ord">
        <pc:chgData name="Joy Knott" userId="bc83280f-0472-4185-9713-b5250c4400c0" providerId="ADAL" clId="{80038C04-DACD-4D59-BE80-5DD2B2ACC5A5}" dt="2022-10-17T15:04:39.448" v="24" actId="1076"/>
        <pc:sldMkLst>
          <pc:docMk/>
          <pc:sldMk cId="3508211319" sldId="262"/>
        </pc:sldMkLst>
        <pc:spChg chg="add mod">
          <ac:chgData name="Joy Knott" userId="bc83280f-0472-4185-9713-b5250c4400c0" providerId="ADAL" clId="{80038C04-DACD-4D59-BE80-5DD2B2ACC5A5}" dt="2022-10-17T15:04:39.448" v="24" actId="1076"/>
          <ac:spMkLst>
            <pc:docMk/>
            <pc:sldMk cId="3508211319" sldId="262"/>
            <ac:spMk id="3" creationId="{D7EBABE4-86CC-5223-67CF-B4D71BD00855}"/>
          </ac:spMkLst>
        </pc:spChg>
        <pc:spChg chg="add mod">
          <ac:chgData name="Joy Knott" userId="bc83280f-0472-4185-9713-b5250c4400c0" providerId="ADAL" clId="{80038C04-DACD-4D59-BE80-5DD2B2ACC5A5}" dt="2022-10-17T15:04:32.678" v="22" actId="1076"/>
          <ac:spMkLst>
            <pc:docMk/>
            <pc:sldMk cId="3508211319" sldId="262"/>
            <ac:spMk id="4" creationId="{21C57C48-411C-3295-1E25-D37CE62660CA}"/>
          </ac:spMkLst>
        </pc:spChg>
        <pc:picChg chg="add mod">
          <ac:chgData name="Joy Knott" userId="bc83280f-0472-4185-9713-b5250c4400c0" providerId="ADAL" clId="{80038C04-DACD-4D59-BE80-5DD2B2ACC5A5}" dt="2022-10-17T15:04:28.477" v="21" actId="14100"/>
          <ac:picMkLst>
            <pc:docMk/>
            <pc:sldMk cId="3508211319" sldId="262"/>
            <ac:picMk id="2" creationId="{49BAFACB-D685-6D49-EB9A-8EA7DC14180A}"/>
          </ac:picMkLst>
        </pc:picChg>
      </pc:sldChg>
    </pc:docChg>
  </pc:docChgLst>
  <pc:docChgLst>
    <pc:chgData name="Michelle Nemeth" userId="S::michelle.nemeth@mlhu.on.ca::c1652b37-f3bb-4c81-9633-a847dfef2613" providerId="AD" clId="Web-{F865C956-60E3-2E4E-15AC-56E33138D1D5}"/>
    <pc:docChg chg="delSld modSld">
      <pc:chgData name="Michelle Nemeth" userId="S::michelle.nemeth@mlhu.on.ca::c1652b37-f3bb-4c81-9633-a847dfef2613" providerId="AD" clId="Web-{F865C956-60E3-2E4E-15AC-56E33138D1D5}" dt="2022-06-22T16:57:34.313" v="9" actId="20577"/>
      <pc:docMkLst>
        <pc:docMk/>
      </pc:docMkLst>
      <pc:sldChg chg="del">
        <pc:chgData name="Michelle Nemeth" userId="S::michelle.nemeth@mlhu.on.ca::c1652b37-f3bb-4c81-9633-a847dfef2613" providerId="AD" clId="Web-{F865C956-60E3-2E4E-15AC-56E33138D1D5}" dt="2022-06-22T16:57:11.297" v="0"/>
        <pc:sldMkLst>
          <pc:docMk/>
          <pc:sldMk cId="842927804" sldId="256"/>
        </pc:sldMkLst>
      </pc:sldChg>
      <pc:sldChg chg="modSp">
        <pc:chgData name="Michelle Nemeth" userId="S::michelle.nemeth@mlhu.on.ca::c1652b37-f3bb-4c81-9633-a847dfef2613" providerId="AD" clId="Web-{F865C956-60E3-2E4E-15AC-56E33138D1D5}" dt="2022-06-22T16:57:31.141" v="5" actId="20577"/>
        <pc:sldMkLst>
          <pc:docMk/>
          <pc:sldMk cId="3522617442" sldId="258"/>
        </pc:sldMkLst>
        <pc:spChg chg="mod">
          <ac:chgData name="Michelle Nemeth" userId="S::michelle.nemeth@mlhu.on.ca::c1652b37-f3bb-4c81-9633-a847dfef2613" providerId="AD" clId="Web-{F865C956-60E3-2E4E-15AC-56E33138D1D5}" dt="2022-06-22T16:57:31.141" v="5" actId="20577"/>
          <ac:spMkLst>
            <pc:docMk/>
            <pc:sldMk cId="3522617442" sldId="258"/>
            <ac:spMk id="3" creationId="{448619B8-F06A-4A13-96E7-8C7338FB0B86}"/>
          </ac:spMkLst>
        </pc:spChg>
      </pc:sldChg>
      <pc:sldChg chg="modSp">
        <pc:chgData name="Michelle Nemeth" userId="S::michelle.nemeth@mlhu.on.ca::c1652b37-f3bb-4c81-9633-a847dfef2613" providerId="AD" clId="Web-{F865C956-60E3-2E4E-15AC-56E33138D1D5}" dt="2022-06-22T16:57:34.313" v="9" actId="20577"/>
        <pc:sldMkLst>
          <pc:docMk/>
          <pc:sldMk cId="3827794938" sldId="259"/>
        </pc:sldMkLst>
        <pc:spChg chg="mod">
          <ac:chgData name="Michelle Nemeth" userId="S::michelle.nemeth@mlhu.on.ca::c1652b37-f3bb-4c81-9633-a847dfef2613" providerId="AD" clId="Web-{F865C956-60E3-2E4E-15AC-56E33138D1D5}" dt="2022-06-22T16:57:34.313" v="9" actId="20577"/>
          <ac:spMkLst>
            <pc:docMk/>
            <pc:sldMk cId="3827794938" sldId="259"/>
            <ac:spMk id="3" creationId="{448619B8-F06A-4A13-96E7-8C7338FB0B86}"/>
          </ac:spMkLst>
        </pc:spChg>
      </pc:sldChg>
    </pc:docChg>
  </pc:docChgLst>
  <pc:docChgLst>
    <pc:chgData name="Michelle Nemeth" userId="S::michelle.nemeth@mlhu.on.ca::c1652b37-f3bb-4c81-9633-a847dfef2613" providerId="AD" clId="Web-{0B286444-D88B-EA07-4F6B-9FEEE4170D93}"/>
    <pc:docChg chg="addSld modSld">
      <pc:chgData name="Michelle Nemeth" userId="S::michelle.nemeth@mlhu.on.ca::c1652b37-f3bb-4c81-9633-a847dfef2613" providerId="AD" clId="Web-{0B286444-D88B-EA07-4F6B-9FEEE4170D93}" dt="2022-06-22T16:58:12.634" v="65"/>
      <pc:docMkLst>
        <pc:docMk/>
      </pc:docMkLst>
      <pc:sldChg chg="modSp">
        <pc:chgData name="Michelle Nemeth" userId="S::michelle.nemeth@mlhu.on.ca::c1652b37-f3bb-4c81-9633-a847dfef2613" providerId="AD" clId="Web-{0B286444-D88B-EA07-4F6B-9FEEE4170D93}" dt="2022-06-22T16:49:05.384" v="63" actId="20577"/>
        <pc:sldMkLst>
          <pc:docMk/>
          <pc:sldMk cId="3522617442" sldId="258"/>
        </pc:sldMkLst>
        <pc:spChg chg="mod">
          <ac:chgData name="Michelle Nemeth" userId="S::michelle.nemeth@mlhu.on.ca::c1652b37-f3bb-4c81-9633-a847dfef2613" providerId="AD" clId="Web-{0B286444-D88B-EA07-4F6B-9FEEE4170D93}" dt="2022-06-22T16:49:05.384" v="63" actId="20577"/>
          <ac:spMkLst>
            <pc:docMk/>
            <pc:sldMk cId="3522617442" sldId="258"/>
            <ac:spMk id="2" creationId="{79B8338E-661E-480C-9AB7-6BCB54A098A1}"/>
          </ac:spMkLst>
        </pc:spChg>
        <pc:spChg chg="mod">
          <ac:chgData name="Michelle Nemeth" userId="S::michelle.nemeth@mlhu.on.ca::c1652b37-f3bb-4c81-9633-a847dfef2613" providerId="AD" clId="Web-{0B286444-D88B-EA07-4F6B-9FEEE4170D93}" dt="2022-06-22T16:48:51.775" v="58" actId="20577"/>
          <ac:spMkLst>
            <pc:docMk/>
            <pc:sldMk cId="3522617442" sldId="258"/>
            <ac:spMk id="3" creationId="{448619B8-F06A-4A13-96E7-8C7338FB0B86}"/>
          </ac:spMkLst>
        </pc:spChg>
      </pc:sldChg>
      <pc:sldChg chg="modSp add replId">
        <pc:chgData name="Michelle Nemeth" userId="S::michelle.nemeth@mlhu.on.ca::c1652b37-f3bb-4c81-9633-a847dfef2613" providerId="AD" clId="Web-{0B286444-D88B-EA07-4F6B-9FEEE4170D93}" dt="2022-06-22T16:49:02.259" v="62" actId="20577"/>
        <pc:sldMkLst>
          <pc:docMk/>
          <pc:sldMk cId="3827794938" sldId="259"/>
        </pc:sldMkLst>
        <pc:spChg chg="mod">
          <ac:chgData name="Michelle Nemeth" userId="S::michelle.nemeth@mlhu.on.ca::c1652b37-f3bb-4c81-9633-a847dfef2613" providerId="AD" clId="Web-{0B286444-D88B-EA07-4F6B-9FEEE4170D93}" dt="2022-06-22T16:49:02.259" v="62" actId="20577"/>
          <ac:spMkLst>
            <pc:docMk/>
            <pc:sldMk cId="3827794938" sldId="259"/>
            <ac:spMk id="2" creationId="{79B8338E-661E-480C-9AB7-6BCB54A098A1}"/>
          </ac:spMkLst>
        </pc:spChg>
        <pc:spChg chg="mod">
          <ac:chgData name="Michelle Nemeth" userId="S::michelle.nemeth@mlhu.on.ca::c1652b37-f3bb-4c81-9633-a847dfef2613" providerId="AD" clId="Web-{0B286444-D88B-EA07-4F6B-9FEEE4170D93}" dt="2022-06-22T16:48:58.650" v="61" actId="20577"/>
          <ac:spMkLst>
            <pc:docMk/>
            <pc:sldMk cId="3827794938" sldId="259"/>
            <ac:spMk id="3" creationId="{448619B8-F06A-4A13-96E7-8C7338FB0B86}"/>
          </ac:spMkLst>
        </pc:spChg>
      </pc:sldChg>
      <pc:sldChg chg="add replId">
        <pc:chgData name="Michelle Nemeth" userId="S::michelle.nemeth@mlhu.on.ca::c1652b37-f3bb-4c81-9633-a847dfef2613" providerId="AD" clId="Web-{0B286444-D88B-EA07-4F6B-9FEEE4170D93}" dt="2022-06-22T16:58:09.790" v="64"/>
        <pc:sldMkLst>
          <pc:docMk/>
          <pc:sldMk cId="2060553985" sldId="260"/>
        </pc:sldMkLst>
      </pc:sldChg>
      <pc:sldChg chg="add replId">
        <pc:chgData name="Michelle Nemeth" userId="S::michelle.nemeth@mlhu.on.ca::c1652b37-f3bb-4c81-9633-a847dfef2613" providerId="AD" clId="Web-{0B286444-D88B-EA07-4F6B-9FEEE4170D93}" dt="2022-06-22T16:58:12.634" v="65"/>
        <pc:sldMkLst>
          <pc:docMk/>
          <pc:sldMk cId="431287466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2DAC2-9962-48A1-B897-33EA706095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618A53-C73D-48B1-8400-5E3EA229C8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1F1BA-C8A8-49B1-966D-A04AB3A820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2022-10-17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83BA24-E125-47A6-9D29-7AB304505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AB45E6-430D-4501-8A5C-44049C146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73900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3E230-0E2D-42F1-A464-C1C50E431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99EF54-3488-48F4-85E2-4654E8F55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7C885B-6308-4F02-9B52-81639424D1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2022-10-17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ADD29-D2F4-48E7-903F-BEB94E0FD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BBC95-D8D7-49EC-AEE5-2B83DD4CA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4556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D72F0C-3EB6-4553-A3EF-8876A4639A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1FE5B1-7E6E-46F5-B476-9A4AD954D7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DCAE38-4EA8-43D7-AC27-0BAA6FFC52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2022-10-17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5A70B5-4F62-4CF5-8122-E53F29851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17A65-934F-4F7A-A93E-5A174330A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08217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0100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19192-FD04-43B7-8A56-CFC4820FA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3428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D67A1-7DA9-4313-93FC-C80E5BAB8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85250"/>
            <a:ext cx="78867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9E4C3-9302-4162-AA34-9AB863B735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2022-10-17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B6E5E-B7D4-4E87-9B4C-D9D1DC1F9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2F670-AE4A-4DE1-9D89-935C77635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1606BF4-6A77-4DA6-A364-D066FF5C03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15" y="29846"/>
            <a:ext cx="2322394" cy="874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89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FCE19-A346-47FC-A6EB-C8DDA18F3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25D103-2CB6-4395-ACED-403A7738AD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1C957-4DDC-4208-902C-798B649754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2022-10-17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04191-A237-4307-9310-8CF0A851B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79A1C3-09ED-4132-95C1-3FD0D601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589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B5E34-3F93-4A00-A3D2-B2D6B2E59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6F532-3515-4C70-8B4C-C01DBAA90E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57B966-51D5-41F3-86C1-49CEBA9570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4F613C-26A9-4A2E-9397-285E85DB69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2022-10-17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F15876-6AE2-410A-B977-2AA5DF1F2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226648-4A2F-4133-B00B-C23B2F488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5913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14F21-2C5A-4D0D-9A78-0CDD9D7DD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9F5847-8C48-4EDC-B427-11FCB4607E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FC07C6-FA42-4119-965F-CB2B2F30B8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F22BA9-95B5-4A04-92AF-74372AFE91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CD4E8E-F568-4878-813D-DDAF52499C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483BBC-5162-41BE-9A32-0BCCCA49CD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2022-10-17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479EFD-B984-45C1-A226-47DEDEE4C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AE4EE6-EEF3-4F65-AC43-D58114D37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5249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D3A9D-8B5C-4FE5-A69A-433027440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C0FCF1-ECFA-4E6B-88EC-4943175B35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2022-10-17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9D8FEA-2504-4E64-AD77-C17694671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B74B1B-62E3-4285-B494-AF5EF8D68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2296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E799C5-09D1-4C89-8BC1-1AC06AE026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2022-10-17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4B158C-F3AD-409B-A6DA-EA8EABD58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A26BE-39E1-4B5F-AD86-F56D4B064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66059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FDA7B-6A69-4095-A10D-405BBF674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CD842-F4BD-4DCA-9C3E-E2A2E6FFC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87BA74-F3E8-4C4E-A4E0-C90299832D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D611D-E3B5-497F-A1F7-C01E83BBA5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2022-10-17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037022-1CC1-4EBD-ACF1-3854ADAEB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4B5B-2A97-4FC3-9D87-6A04A6D0C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8199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E3D12-0494-43C1-B600-BC4031F26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8E7236-EB1C-4974-A999-E31018237E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74C15E-647B-42E2-9473-0424351601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977276-2345-4796-883D-9CE17ED058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4D89BE0-415C-47B8-8B72-ED7869851540}" type="datetimeFigureOut">
              <a:rPr lang="en-CA" smtClean="0"/>
              <a:t>2022-10-17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99DF61-281F-4CF1-9621-91676B66E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8D4718-2901-4240-A227-65CC0C313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3E8F12C-355B-4FD9-86BE-1B20E9F37E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7051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664DF2-A84C-49C7-8D1D-3E77E48B9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7355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6F0FA7-31D0-4EA1-B8FA-367C1707B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2185289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979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27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ctr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9BAFACB-D685-6D49-EB9A-8EA7DC1418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7EBABE4-86CC-5223-67CF-B4D71BD00855}"/>
              </a:ext>
            </a:extLst>
          </p:cNvPr>
          <p:cNvSpPr txBox="1"/>
          <p:nvPr/>
        </p:nvSpPr>
        <p:spPr>
          <a:xfrm>
            <a:off x="1841864" y="4029394"/>
            <a:ext cx="5766414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CA" altLang="en-US" sz="4000" dirty="0" err="1">
                <a:solidFill>
                  <a:schemeClr val="bg1"/>
                </a:solidFill>
                <a:latin typeface="Arial"/>
                <a:cs typeface="Arial"/>
              </a:rPr>
              <a:t>Teen</a:t>
            </a:r>
            <a:r>
              <a:rPr lang="fr-CA" altLang="en-US" sz="40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r-CA" altLang="en-US" sz="4000" dirty="0" err="1">
                <a:solidFill>
                  <a:schemeClr val="bg1"/>
                </a:solidFill>
                <a:latin typeface="Arial"/>
                <a:cs typeface="Arial"/>
              </a:rPr>
              <a:t>Mating</a:t>
            </a:r>
            <a:r>
              <a:rPr lang="fr-CA" altLang="en-US" sz="4000" dirty="0">
                <a:solidFill>
                  <a:schemeClr val="bg1"/>
                </a:solidFill>
                <a:latin typeface="Arial"/>
                <a:cs typeface="Arial"/>
              </a:rPr>
              <a:t> Game </a:t>
            </a:r>
          </a:p>
          <a:p>
            <a:pPr algn="ctr"/>
            <a:r>
              <a:rPr lang="fr-CA" altLang="en-US" sz="4000" dirty="0">
                <a:solidFill>
                  <a:schemeClr val="bg1"/>
                </a:solidFill>
                <a:latin typeface="Arial"/>
                <a:cs typeface="Arial"/>
              </a:rPr>
              <a:t>Discussion </a:t>
            </a:r>
            <a:r>
              <a:rPr lang="fr-CA" altLang="en-US" sz="4000" dirty="0" err="1">
                <a:solidFill>
                  <a:schemeClr val="bg1"/>
                </a:solidFill>
                <a:latin typeface="Arial"/>
                <a:cs typeface="Arial"/>
              </a:rPr>
              <a:t>Cards</a:t>
            </a:r>
            <a:r>
              <a:rPr lang="fr-CA" altLang="en-US" sz="4000" dirty="0">
                <a:solidFill>
                  <a:schemeClr val="bg1"/>
                </a:solidFill>
                <a:latin typeface="Arial"/>
                <a:cs typeface="Arial"/>
              </a:rPr>
              <a:t> </a:t>
            </a:r>
            <a:endParaRPr lang="fr-CA" alt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1C57C48-411C-3295-1E25-D37CE62660CA}"/>
              </a:ext>
            </a:extLst>
          </p:cNvPr>
          <p:cNvSpPr txBox="1"/>
          <p:nvPr/>
        </p:nvSpPr>
        <p:spPr>
          <a:xfrm>
            <a:off x="5839957" y="6102771"/>
            <a:ext cx="315744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bg1"/>
                </a:solidFill>
                <a:cs typeface="Calibri"/>
              </a:rPr>
              <a:t>Created by: School Health Team</a:t>
            </a:r>
          </a:p>
          <a:p>
            <a:r>
              <a:rPr lang="en-US" dirty="0">
                <a:solidFill>
                  <a:schemeClr val="bg1"/>
                </a:solidFill>
                <a:cs typeface="Calibri"/>
              </a:rPr>
              <a:t>Updated: July 2022</a:t>
            </a:r>
          </a:p>
        </p:txBody>
      </p:sp>
    </p:spTree>
    <p:extLst>
      <p:ext uri="{BB962C8B-B14F-4D97-AF65-F5344CB8AC3E}">
        <p14:creationId xmlns:p14="http://schemas.microsoft.com/office/powerpoint/2010/main" val="3508211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8338E-661E-480C-9AB7-6BCB54A09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>
                <a:latin typeface="Arial"/>
                <a:cs typeface="Arial"/>
              </a:rPr>
              <a:t>Teen Mating Game </a:t>
            </a:r>
            <a:br>
              <a:rPr lang="en-CA">
                <a:latin typeface="Arial"/>
                <a:cs typeface="Arial"/>
              </a:rPr>
            </a:br>
            <a:r>
              <a:rPr lang="en-CA" sz="2100">
                <a:latin typeface="Arial"/>
                <a:cs typeface="Arial"/>
              </a:rPr>
              <a:t>Discussion Card #1</a:t>
            </a:r>
            <a:endParaRPr lang="en-CA" sz="21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619B8-F06A-4A13-96E7-8C7338FB0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68580" tIns="34290" rIns="68580" bIns="34290" rtlCol="0" anchor="t">
            <a:normAutofit/>
          </a:bodyPr>
          <a:lstStyle/>
          <a:p>
            <a:pPr marL="0" indent="0">
              <a:buNone/>
            </a:pPr>
            <a:endParaRPr lang="en-CA"/>
          </a:p>
          <a:p>
            <a:pPr marL="0" indent="0">
              <a:buNone/>
            </a:pPr>
            <a:endParaRPr lang="en-CA"/>
          </a:p>
          <a:p>
            <a:pPr marL="0" indent="0">
              <a:buNone/>
            </a:pPr>
            <a:r>
              <a:rPr lang="en-CA">
                <a:latin typeface="Arial"/>
                <a:cs typeface="Arial"/>
              </a:rPr>
              <a:t>What does someone do / say / act like when they </a:t>
            </a:r>
            <a:r>
              <a:rPr lang="en-CA" b="1" u="sng">
                <a:latin typeface="Arial"/>
                <a:cs typeface="Arial"/>
              </a:rPr>
              <a:t>are</a:t>
            </a:r>
            <a:r>
              <a:rPr lang="en-CA">
                <a:latin typeface="Arial"/>
                <a:cs typeface="Arial"/>
              </a:rPr>
              <a:t> "into" someone?  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2617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8338E-661E-480C-9AB7-6BCB54A09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>
                <a:latin typeface="Arial"/>
                <a:cs typeface="Arial"/>
              </a:rPr>
              <a:t>Teen Mating Game </a:t>
            </a:r>
            <a:br>
              <a:rPr lang="en-CA">
                <a:latin typeface="Arial"/>
                <a:cs typeface="Arial"/>
              </a:rPr>
            </a:br>
            <a:r>
              <a:rPr lang="en-CA" sz="2100">
                <a:latin typeface="Arial"/>
                <a:cs typeface="Arial"/>
              </a:rPr>
              <a:t>Discussion Card #1</a:t>
            </a:r>
            <a:endParaRPr lang="en-CA" sz="21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619B8-F06A-4A13-96E7-8C7338FB0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68580" tIns="34290" rIns="68580" bIns="34290" rtlCol="0" anchor="t">
            <a:normAutofit/>
          </a:bodyPr>
          <a:lstStyle/>
          <a:p>
            <a:pPr marL="0" indent="0">
              <a:buNone/>
            </a:pPr>
            <a:endParaRPr lang="en-CA"/>
          </a:p>
          <a:p>
            <a:pPr marL="0" indent="0">
              <a:buNone/>
            </a:pPr>
            <a:endParaRPr lang="en-CA"/>
          </a:p>
          <a:p>
            <a:pPr marL="0" indent="0">
              <a:buNone/>
            </a:pPr>
            <a:r>
              <a:rPr lang="en-CA">
                <a:latin typeface="Arial"/>
                <a:cs typeface="Arial"/>
              </a:rPr>
              <a:t>What does someone do / say / act like when they </a:t>
            </a:r>
            <a:r>
              <a:rPr lang="en-CA" b="1" u="sng">
                <a:latin typeface="Arial"/>
                <a:cs typeface="Arial"/>
              </a:rPr>
              <a:t>are</a:t>
            </a:r>
            <a:r>
              <a:rPr lang="en-CA">
                <a:latin typeface="Arial"/>
                <a:cs typeface="Arial"/>
              </a:rPr>
              <a:t> "into" someone?  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60553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8338E-661E-480C-9AB7-6BCB54A09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>
                <a:latin typeface="Arial"/>
                <a:cs typeface="Arial"/>
              </a:rPr>
              <a:t>Teen Mating Game </a:t>
            </a:r>
            <a:br>
              <a:rPr lang="en-CA">
                <a:latin typeface="Arial"/>
                <a:cs typeface="Arial"/>
              </a:rPr>
            </a:br>
            <a:r>
              <a:rPr lang="en-CA" sz="2100">
                <a:latin typeface="Arial"/>
                <a:cs typeface="Arial"/>
              </a:rPr>
              <a:t>Discussion Card #2</a:t>
            </a:r>
            <a:endParaRPr lang="en-CA" sz="21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619B8-F06A-4A13-96E7-8C7338FB0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68580" tIns="34290" rIns="68580" bIns="34290" rtlCol="0" anchor="t">
            <a:normAutofit/>
          </a:bodyPr>
          <a:lstStyle/>
          <a:p>
            <a:pPr marL="0" indent="0">
              <a:buNone/>
            </a:pPr>
            <a:endParaRPr lang="en-CA"/>
          </a:p>
          <a:p>
            <a:pPr marL="0" indent="0">
              <a:buNone/>
            </a:pPr>
            <a:endParaRPr lang="en-CA"/>
          </a:p>
          <a:p>
            <a:pPr marL="0" indent="0">
              <a:buNone/>
            </a:pPr>
            <a:r>
              <a:rPr lang="en-CA">
                <a:latin typeface="Arial"/>
                <a:cs typeface="Arial"/>
              </a:rPr>
              <a:t>What does someone do / say / act like when they </a:t>
            </a:r>
            <a:r>
              <a:rPr lang="en-CA" b="1" u="sng">
                <a:latin typeface="Arial"/>
                <a:cs typeface="Arial"/>
              </a:rPr>
              <a:t>are not</a:t>
            </a:r>
            <a:r>
              <a:rPr lang="en-CA">
                <a:latin typeface="Arial"/>
                <a:cs typeface="Arial"/>
              </a:rPr>
              <a:t> "into" someone?  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27794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8338E-661E-480C-9AB7-6BCB54A09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>
                <a:latin typeface="Arial"/>
                <a:cs typeface="Arial"/>
              </a:rPr>
              <a:t>Teen Mating Game </a:t>
            </a:r>
            <a:br>
              <a:rPr lang="en-CA">
                <a:latin typeface="Arial"/>
                <a:cs typeface="Arial"/>
              </a:rPr>
            </a:br>
            <a:r>
              <a:rPr lang="en-CA" sz="2100">
                <a:latin typeface="Arial"/>
                <a:cs typeface="Arial"/>
              </a:rPr>
              <a:t>Discussion Card #2</a:t>
            </a:r>
            <a:endParaRPr lang="en-CA" sz="21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619B8-F06A-4A13-96E7-8C7338FB0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68580" tIns="34290" rIns="68580" bIns="34290" rtlCol="0" anchor="t">
            <a:normAutofit/>
          </a:bodyPr>
          <a:lstStyle/>
          <a:p>
            <a:pPr marL="0" indent="0">
              <a:buNone/>
            </a:pPr>
            <a:endParaRPr lang="en-CA"/>
          </a:p>
          <a:p>
            <a:pPr marL="0" indent="0">
              <a:buNone/>
            </a:pPr>
            <a:endParaRPr lang="en-CA"/>
          </a:p>
          <a:p>
            <a:pPr marL="0" indent="0">
              <a:buNone/>
            </a:pPr>
            <a:r>
              <a:rPr lang="en-CA">
                <a:latin typeface="Arial"/>
                <a:cs typeface="Arial"/>
              </a:rPr>
              <a:t>What does someone do / say / act like when they </a:t>
            </a:r>
            <a:r>
              <a:rPr lang="en-CA" b="1" u="sng">
                <a:latin typeface="Arial"/>
                <a:cs typeface="Arial"/>
              </a:rPr>
              <a:t>are not</a:t>
            </a:r>
            <a:r>
              <a:rPr lang="en-CA">
                <a:latin typeface="Arial"/>
                <a:cs typeface="Arial"/>
              </a:rPr>
              <a:t> "into" someone?  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3128746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LHU032922.pptx" id="{9C9A844F-60E2-4832-9500-5CDCB9E9264F}" vid="{F3BFBC48-11B2-4151-9D1F-1441328DED2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tails xmlns="88b26220-c0c3-4b70-bd45-470f1aa6fb54" xsi:nil="true"/>
    <TaxCatchAll xmlns="8c35f27a-7766-42e4-af79-3c5503d623c9" xsi:nil="true"/>
    <lcf76f155ced4ddcb4097134ff3c332f xmlns="88b26220-c0c3-4b70-bd45-470f1aa6fb54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970EF6889E1542940F523285A40321" ma:contentTypeVersion="15" ma:contentTypeDescription="Create a new document." ma:contentTypeScope="" ma:versionID="35b2b29fb13651e63de621e2949d7b95">
  <xsd:schema xmlns:xsd="http://www.w3.org/2001/XMLSchema" xmlns:xs="http://www.w3.org/2001/XMLSchema" xmlns:p="http://schemas.microsoft.com/office/2006/metadata/properties" xmlns:ns2="88b26220-c0c3-4b70-bd45-470f1aa6fb54" xmlns:ns3="8c35f27a-7766-42e4-af79-3c5503d623c9" targetNamespace="http://schemas.microsoft.com/office/2006/metadata/properties" ma:root="true" ma:fieldsID="3fa969bc190d6835074d7ae971f9106c" ns2:_="" ns3:_="">
    <xsd:import namespace="88b26220-c0c3-4b70-bd45-470f1aa6fb54"/>
    <xsd:import namespace="8c35f27a-7766-42e4-af79-3c5503d623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b26220-c0c3-4b70-bd45-470f1aa6fb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Details" ma:index="18" nillable="true" ma:displayName="Details" ma:format="Dropdown" ma:internalName="Details">
      <xsd:simpleType>
        <xsd:restriction base="dms:Text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38ccabe3-0932-4d16-bb3d-57018f634a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35f27a-7766-42e4-af79-3c5503d623c9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5bacca76-5b74-4581-b56d-a9bb706afbaf}" ma:internalName="TaxCatchAll" ma:showField="CatchAllData" ma:web="8c35f27a-7766-42e4-af79-3c5503d623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CF043C-47C7-48F0-B290-844534E3CEB3}">
  <ds:schemaRefs>
    <ds:schemaRef ds:uri="http://purl.org/dc/terms/"/>
    <ds:schemaRef ds:uri="http://schemas.microsoft.com/office/2006/documentManagement/types"/>
    <ds:schemaRef ds:uri="http://purl.org/dc/dcmitype/"/>
    <ds:schemaRef ds:uri="8c35f27a-7766-42e4-af79-3c5503d623c9"/>
    <ds:schemaRef ds:uri="http://schemas.microsoft.com/office/infopath/2007/PartnerControls"/>
    <ds:schemaRef ds:uri="88b26220-c0c3-4b70-bd45-470f1aa6fb54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2B3A2BC-860B-4983-95F7-9C52AEF06B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BF9938C-ABDE-43A0-9491-6D139D8C9112}">
  <ds:schemaRefs>
    <ds:schemaRef ds:uri="88b26220-c0c3-4b70-bd45-470f1aa6fb54"/>
    <ds:schemaRef ds:uri="8c35f27a-7766-42e4-af79-3c5503d623c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MLHU2022-Template</Template>
  <TotalTime>0</TotalTime>
  <Words>117</Words>
  <Application>Microsoft Office PowerPoint</Application>
  <PresentationFormat>Letter Paper (8.5x11 in)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Custom Design</vt:lpstr>
      <vt:lpstr>PowerPoint Presentation</vt:lpstr>
      <vt:lpstr>Teen Mating Game  Discussion Card #1</vt:lpstr>
      <vt:lpstr>Teen Mating Game  Discussion Card #1</vt:lpstr>
      <vt:lpstr>Teen Mating Game  Discussion Card #2</vt:lpstr>
      <vt:lpstr>Teen Mating Game  Discussion Card #2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Joy Knott</dc:creator>
  <cp:lastModifiedBy>Joy Knott</cp:lastModifiedBy>
  <cp:revision>1</cp:revision>
  <dcterms:created xsi:type="dcterms:W3CDTF">2022-03-29T13:20:39Z</dcterms:created>
  <dcterms:modified xsi:type="dcterms:W3CDTF">2022-10-17T15:04:41Z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0x01010050970EF6889E1542940F523285A40321</vt:lpwstr>
  </property>
  <property fmtid="{D5CDD505-2E9C-101B-9397-08002B2CF9AE}" pid="3" name="MediaServiceImageTags">
    <vt:lpwstr/>
  </property>
</Properties>
</file>