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62" r:id="rId5"/>
    <p:sldId id="258" r:id="rId6"/>
    <p:sldId id="260" r:id="rId7"/>
    <p:sldId id="259" r:id="rId8"/>
    <p:sldId id="261" r:id="rId9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038C04-DACD-4D59-BE80-5DD2B2ACC5A5}" v="5" dt="2022-10-17T15:04:05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 Knott" userId="bc83280f-0472-4185-9713-b5250c4400c0" providerId="ADAL" clId="{80038C04-DACD-4D59-BE80-5DD2B2ACC5A5}"/>
    <pc:docChg chg="addSld modSld sldOrd">
      <pc:chgData name="Joy Knott" userId="bc83280f-0472-4185-9713-b5250c4400c0" providerId="ADAL" clId="{80038C04-DACD-4D59-BE80-5DD2B2ACC5A5}" dt="2022-10-17T15:04:39.448" v="24" actId="1076"/>
      <pc:docMkLst>
        <pc:docMk/>
      </pc:docMkLst>
      <pc:sldChg chg="addSp delSp modSp">
        <pc:chgData name="Joy Knott" userId="bc83280f-0472-4185-9713-b5250c4400c0" providerId="ADAL" clId="{80038C04-DACD-4D59-BE80-5DD2B2ACC5A5}" dt="2022-10-17T15:02:19.162" v="1"/>
        <pc:sldMkLst>
          <pc:docMk/>
          <pc:sldMk cId="3522617442" sldId="258"/>
        </pc:sldMkLst>
        <pc:picChg chg="add del mod">
          <ac:chgData name="Joy Knott" userId="bc83280f-0472-4185-9713-b5250c4400c0" providerId="ADAL" clId="{80038C04-DACD-4D59-BE80-5DD2B2ACC5A5}" dt="2022-10-17T15:02:19.162" v="1"/>
          <ac:picMkLst>
            <pc:docMk/>
            <pc:sldMk cId="3522617442" sldId="258"/>
            <ac:picMk id="4" creationId="{FEB48875-B872-9532-DDE8-4DC06580F1F7}"/>
          </ac:picMkLst>
        </pc:picChg>
      </pc:sldChg>
      <pc:sldChg chg="addSp modSp new mod ord">
        <pc:chgData name="Joy Knott" userId="bc83280f-0472-4185-9713-b5250c4400c0" providerId="ADAL" clId="{80038C04-DACD-4D59-BE80-5DD2B2ACC5A5}" dt="2022-10-17T15:04:39.448" v="24" actId="1076"/>
        <pc:sldMkLst>
          <pc:docMk/>
          <pc:sldMk cId="3508211319" sldId="262"/>
        </pc:sldMkLst>
        <pc:spChg chg="add mod">
          <ac:chgData name="Joy Knott" userId="bc83280f-0472-4185-9713-b5250c4400c0" providerId="ADAL" clId="{80038C04-DACD-4D59-BE80-5DD2B2ACC5A5}" dt="2022-10-17T15:04:39.448" v="24" actId="1076"/>
          <ac:spMkLst>
            <pc:docMk/>
            <pc:sldMk cId="3508211319" sldId="262"/>
            <ac:spMk id="3" creationId="{D7EBABE4-86CC-5223-67CF-B4D71BD00855}"/>
          </ac:spMkLst>
        </pc:spChg>
        <pc:spChg chg="add mod">
          <ac:chgData name="Joy Knott" userId="bc83280f-0472-4185-9713-b5250c4400c0" providerId="ADAL" clId="{80038C04-DACD-4D59-BE80-5DD2B2ACC5A5}" dt="2022-10-17T15:04:32.678" v="22" actId="1076"/>
          <ac:spMkLst>
            <pc:docMk/>
            <pc:sldMk cId="3508211319" sldId="262"/>
            <ac:spMk id="4" creationId="{21C57C48-411C-3295-1E25-D37CE62660CA}"/>
          </ac:spMkLst>
        </pc:spChg>
        <pc:picChg chg="add mod">
          <ac:chgData name="Joy Knott" userId="bc83280f-0472-4185-9713-b5250c4400c0" providerId="ADAL" clId="{80038C04-DACD-4D59-BE80-5DD2B2ACC5A5}" dt="2022-10-17T15:04:28.477" v="21" actId="14100"/>
          <ac:picMkLst>
            <pc:docMk/>
            <pc:sldMk cId="3508211319" sldId="262"/>
            <ac:picMk id="2" creationId="{49BAFACB-D685-6D49-EB9A-8EA7DC14180A}"/>
          </ac:picMkLst>
        </pc:picChg>
      </pc:sldChg>
    </pc:docChg>
  </pc:docChgLst>
  <pc:docChgLst>
    <pc:chgData name="Michelle Nemeth" userId="S::michelle.nemeth@mlhu.on.ca::c1652b37-f3bb-4c81-9633-a847dfef2613" providerId="AD" clId="Web-{F865C956-60E3-2E4E-15AC-56E33138D1D5}"/>
    <pc:docChg chg="delSld modSld">
      <pc:chgData name="Michelle Nemeth" userId="S::michelle.nemeth@mlhu.on.ca::c1652b37-f3bb-4c81-9633-a847dfef2613" providerId="AD" clId="Web-{F865C956-60E3-2E4E-15AC-56E33138D1D5}" dt="2022-06-22T16:57:34.313" v="9" actId="20577"/>
      <pc:docMkLst>
        <pc:docMk/>
      </pc:docMkLst>
      <pc:sldChg chg="del">
        <pc:chgData name="Michelle Nemeth" userId="S::michelle.nemeth@mlhu.on.ca::c1652b37-f3bb-4c81-9633-a847dfef2613" providerId="AD" clId="Web-{F865C956-60E3-2E4E-15AC-56E33138D1D5}" dt="2022-06-22T16:57:11.297" v="0"/>
        <pc:sldMkLst>
          <pc:docMk/>
          <pc:sldMk cId="842927804" sldId="256"/>
        </pc:sldMkLst>
      </pc:sldChg>
      <pc:sldChg chg="modSp">
        <pc:chgData name="Michelle Nemeth" userId="S::michelle.nemeth@mlhu.on.ca::c1652b37-f3bb-4c81-9633-a847dfef2613" providerId="AD" clId="Web-{F865C956-60E3-2E4E-15AC-56E33138D1D5}" dt="2022-06-22T16:57:31.141" v="5" actId="20577"/>
        <pc:sldMkLst>
          <pc:docMk/>
          <pc:sldMk cId="3522617442" sldId="258"/>
        </pc:sldMkLst>
        <pc:spChg chg="mod">
          <ac:chgData name="Michelle Nemeth" userId="S::michelle.nemeth@mlhu.on.ca::c1652b37-f3bb-4c81-9633-a847dfef2613" providerId="AD" clId="Web-{F865C956-60E3-2E4E-15AC-56E33138D1D5}" dt="2022-06-22T16:57:31.141" v="5" actId="20577"/>
          <ac:spMkLst>
            <pc:docMk/>
            <pc:sldMk cId="3522617442" sldId="258"/>
            <ac:spMk id="3" creationId="{448619B8-F06A-4A13-96E7-8C7338FB0B86}"/>
          </ac:spMkLst>
        </pc:spChg>
      </pc:sldChg>
      <pc:sldChg chg="modSp">
        <pc:chgData name="Michelle Nemeth" userId="S::michelle.nemeth@mlhu.on.ca::c1652b37-f3bb-4c81-9633-a847dfef2613" providerId="AD" clId="Web-{F865C956-60E3-2E4E-15AC-56E33138D1D5}" dt="2022-06-22T16:57:34.313" v="9" actId="20577"/>
        <pc:sldMkLst>
          <pc:docMk/>
          <pc:sldMk cId="3827794938" sldId="259"/>
        </pc:sldMkLst>
        <pc:spChg chg="mod">
          <ac:chgData name="Michelle Nemeth" userId="S::michelle.nemeth@mlhu.on.ca::c1652b37-f3bb-4c81-9633-a847dfef2613" providerId="AD" clId="Web-{F865C956-60E3-2E4E-15AC-56E33138D1D5}" dt="2022-06-22T16:57:34.313" v="9" actId="20577"/>
          <ac:spMkLst>
            <pc:docMk/>
            <pc:sldMk cId="3827794938" sldId="259"/>
            <ac:spMk id="3" creationId="{448619B8-F06A-4A13-96E7-8C7338FB0B86}"/>
          </ac:spMkLst>
        </pc:spChg>
      </pc:sldChg>
    </pc:docChg>
  </pc:docChgLst>
  <pc:docChgLst>
    <pc:chgData name="Michelle Nemeth" userId="S::michelle.nemeth@mlhu.on.ca::c1652b37-f3bb-4c81-9633-a847dfef2613" providerId="AD" clId="Web-{0B286444-D88B-EA07-4F6B-9FEEE4170D93}"/>
    <pc:docChg chg="addSld modSld">
      <pc:chgData name="Michelle Nemeth" userId="S::michelle.nemeth@mlhu.on.ca::c1652b37-f3bb-4c81-9633-a847dfef2613" providerId="AD" clId="Web-{0B286444-D88B-EA07-4F6B-9FEEE4170D93}" dt="2022-06-22T16:58:12.634" v="65"/>
      <pc:docMkLst>
        <pc:docMk/>
      </pc:docMkLst>
      <pc:sldChg chg="modSp">
        <pc:chgData name="Michelle Nemeth" userId="S::michelle.nemeth@mlhu.on.ca::c1652b37-f3bb-4c81-9633-a847dfef2613" providerId="AD" clId="Web-{0B286444-D88B-EA07-4F6B-9FEEE4170D93}" dt="2022-06-22T16:49:05.384" v="63" actId="20577"/>
        <pc:sldMkLst>
          <pc:docMk/>
          <pc:sldMk cId="3522617442" sldId="258"/>
        </pc:sldMkLst>
        <pc:spChg chg="mod">
          <ac:chgData name="Michelle Nemeth" userId="S::michelle.nemeth@mlhu.on.ca::c1652b37-f3bb-4c81-9633-a847dfef2613" providerId="AD" clId="Web-{0B286444-D88B-EA07-4F6B-9FEEE4170D93}" dt="2022-06-22T16:49:05.384" v="63" actId="20577"/>
          <ac:spMkLst>
            <pc:docMk/>
            <pc:sldMk cId="3522617442" sldId="258"/>
            <ac:spMk id="2" creationId="{79B8338E-661E-480C-9AB7-6BCB54A098A1}"/>
          </ac:spMkLst>
        </pc:spChg>
        <pc:spChg chg="mod">
          <ac:chgData name="Michelle Nemeth" userId="S::michelle.nemeth@mlhu.on.ca::c1652b37-f3bb-4c81-9633-a847dfef2613" providerId="AD" clId="Web-{0B286444-D88B-EA07-4F6B-9FEEE4170D93}" dt="2022-06-22T16:48:51.775" v="58" actId="20577"/>
          <ac:spMkLst>
            <pc:docMk/>
            <pc:sldMk cId="3522617442" sldId="258"/>
            <ac:spMk id="3" creationId="{448619B8-F06A-4A13-96E7-8C7338FB0B86}"/>
          </ac:spMkLst>
        </pc:spChg>
      </pc:sldChg>
      <pc:sldChg chg="modSp add replId">
        <pc:chgData name="Michelle Nemeth" userId="S::michelle.nemeth@mlhu.on.ca::c1652b37-f3bb-4c81-9633-a847dfef2613" providerId="AD" clId="Web-{0B286444-D88B-EA07-4F6B-9FEEE4170D93}" dt="2022-06-22T16:49:02.259" v="62" actId="20577"/>
        <pc:sldMkLst>
          <pc:docMk/>
          <pc:sldMk cId="3827794938" sldId="259"/>
        </pc:sldMkLst>
        <pc:spChg chg="mod">
          <ac:chgData name="Michelle Nemeth" userId="S::michelle.nemeth@mlhu.on.ca::c1652b37-f3bb-4c81-9633-a847dfef2613" providerId="AD" clId="Web-{0B286444-D88B-EA07-4F6B-9FEEE4170D93}" dt="2022-06-22T16:49:02.259" v="62" actId="20577"/>
          <ac:spMkLst>
            <pc:docMk/>
            <pc:sldMk cId="3827794938" sldId="259"/>
            <ac:spMk id="2" creationId="{79B8338E-661E-480C-9AB7-6BCB54A098A1}"/>
          </ac:spMkLst>
        </pc:spChg>
        <pc:spChg chg="mod">
          <ac:chgData name="Michelle Nemeth" userId="S::michelle.nemeth@mlhu.on.ca::c1652b37-f3bb-4c81-9633-a847dfef2613" providerId="AD" clId="Web-{0B286444-D88B-EA07-4F6B-9FEEE4170D93}" dt="2022-06-22T16:48:58.650" v="61" actId="20577"/>
          <ac:spMkLst>
            <pc:docMk/>
            <pc:sldMk cId="3827794938" sldId="259"/>
            <ac:spMk id="3" creationId="{448619B8-F06A-4A13-96E7-8C7338FB0B86}"/>
          </ac:spMkLst>
        </pc:spChg>
      </pc:sldChg>
      <pc:sldChg chg="add replId">
        <pc:chgData name="Michelle Nemeth" userId="S::michelle.nemeth@mlhu.on.ca::c1652b37-f3bb-4c81-9633-a847dfef2613" providerId="AD" clId="Web-{0B286444-D88B-EA07-4F6B-9FEEE4170D93}" dt="2022-06-22T16:58:09.790" v="64"/>
        <pc:sldMkLst>
          <pc:docMk/>
          <pc:sldMk cId="2060553985" sldId="260"/>
        </pc:sldMkLst>
      </pc:sldChg>
      <pc:sldChg chg="add replId">
        <pc:chgData name="Michelle Nemeth" userId="S::michelle.nemeth@mlhu.on.ca::c1652b37-f3bb-4c81-9633-a847dfef2613" providerId="AD" clId="Web-{0B286444-D88B-EA07-4F6B-9FEEE4170D93}" dt="2022-06-22T16:58:12.634" v="65"/>
        <pc:sldMkLst>
          <pc:docMk/>
          <pc:sldMk cId="43128746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28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525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" y="29846"/>
            <a:ext cx="2322394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35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52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BAFACB-D685-6D49-EB9A-8EA7DC1418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EBABE4-86CC-5223-67CF-B4D71BD00855}"/>
              </a:ext>
            </a:extLst>
          </p:cNvPr>
          <p:cNvSpPr txBox="1"/>
          <p:nvPr/>
        </p:nvSpPr>
        <p:spPr>
          <a:xfrm>
            <a:off x="1841864" y="4029394"/>
            <a:ext cx="576641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Teen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Mating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Game </a:t>
            </a:r>
          </a:p>
          <a:p>
            <a:pPr algn="ctr"/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Discussion 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Cards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lang="fr-CA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C57C48-411C-3295-1E25-D37CE62660CA}"/>
              </a:ext>
            </a:extLst>
          </p:cNvPr>
          <p:cNvSpPr txBox="1"/>
          <p:nvPr/>
        </p:nvSpPr>
        <p:spPr>
          <a:xfrm>
            <a:off x="5839957" y="6102771"/>
            <a:ext cx="31574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Created by: School Health Team</a:t>
            </a:r>
          </a:p>
          <a:p>
            <a:r>
              <a:rPr lang="en-US" dirty="0">
                <a:solidFill>
                  <a:schemeClr val="bg1"/>
                </a:solidFill>
                <a:cs typeface="Calibri"/>
              </a:rPr>
              <a:t>Updated: July 2022</a:t>
            </a:r>
          </a:p>
        </p:txBody>
      </p:sp>
    </p:spTree>
    <p:extLst>
      <p:ext uri="{BB962C8B-B14F-4D97-AF65-F5344CB8AC3E}">
        <p14:creationId xmlns:p14="http://schemas.microsoft.com/office/powerpoint/2010/main" val="3508211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338E-661E-480C-9AB7-6BCB54A0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/>
                <a:cs typeface="Arial"/>
              </a:rPr>
              <a:t>Teen Mating Game </a:t>
            </a:r>
            <a:br>
              <a:rPr lang="en-CA">
                <a:latin typeface="Arial"/>
                <a:cs typeface="Arial"/>
              </a:rPr>
            </a:br>
            <a:r>
              <a:rPr lang="en-CA" sz="2100">
                <a:latin typeface="Arial"/>
                <a:cs typeface="Arial"/>
              </a:rPr>
              <a:t>Discussion Card #1</a:t>
            </a:r>
            <a:endParaRPr lang="en-CA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619B8-F06A-4A13-96E7-8C7338FB0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>
                <a:latin typeface="Arial"/>
                <a:cs typeface="Arial"/>
              </a:rPr>
              <a:t>What does someone do / say / act like when they </a:t>
            </a:r>
            <a:r>
              <a:rPr lang="en-CA" b="1" u="sng">
                <a:latin typeface="Arial"/>
                <a:cs typeface="Arial"/>
              </a:rPr>
              <a:t>are</a:t>
            </a:r>
            <a:r>
              <a:rPr lang="en-CA">
                <a:latin typeface="Arial"/>
                <a:cs typeface="Arial"/>
              </a:rPr>
              <a:t> "into" someone? 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261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338E-661E-480C-9AB7-6BCB54A0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/>
                <a:cs typeface="Arial"/>
              </a:rPr>
              <a:t>Teen Mating Game </a:t>
            </a:r>
            <a:br>
              <a:rPr lang="en-CA">
                <a:latin typeface="Arial"/>
                <a:cs typeface="Arial"/>
              </a:rPr>
            </a:br>
            <a:r>
              <a:rPr lang="en-CA" sz="2100">
                <a:latin typeface="Arial"/>
                <a:cs typeface="Arial"/>
              </a:rPr>
              <a:t>Discussion Card #1</a:t>
            </a:r>
            <a:endParaRPr lang="en-CA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619B8-F06A-4A13-96E7-8C7338FB0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>
                <a:latin typeface="Arial"/>
                <a:cs typeface="Arial"/>
              </a:rPr>
              <a:t>What does someone do / say / act like when they </a:t>
            </a:r>
            <a:r>
              <a:rPr lang="en-CA" b="1" u="sng">
                <a:latin typeface="Arial"/>
                <a:cs typeface="Arial"/>
              </a:rPr>
              <a:t>are</a:t>
            </a:r>
            <a:r>
              <a:rPr lang="en-CA">
                <a:latin typeface="Arial"/>
                <a:cs typeface="Arial"/>
              </a:rPr>
              <a:t> "into" someone? 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055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338E-661E-480C-9AB7-6BCB54A0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/>
                <a:cs typeface="Arial"/>
              </a:rPr>
              <a:t>Teen Mating Game </a:t>
            </a:r>
            <a:br>
              <a:rPr lang="en-CA">
                <a:latin typeface="Arial"/>
                <a:cs typeface="Arial"/>
              </a:rPr>
            </a:br>
            <a:r>
              <a:rPr lang="en-CA" sz="2100">
                <a:latin typeface="Arial"/>
                <a:cs typeface="Arial"/>
              </a:rPr>
              <a:t>Discussion Card #2</a:t>
            </a:r>
            <a:endParaRPr lang="en-CA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619B8-F06A-4A13-96E7-8C7338FB0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>
                <a:latin typeface="Arial"/>
                <a:cs typeface="Arial"/>
              </a:rPr>
              <a:t>What does someone do / say / act like when they </a:t>
            </a:r>
            <a:r>
              <a:rPr lang="en-CA" b="1" u="sng">
                <a:latin typeface="Arial"/>
                <a:cs typeface="Arial"/>
              </a:rPr>
              <a:t>are not</a:t>
            </a:r>
            <a:r>
              <a:rPr lang="en-CA">
                <a:latin typeface="Arial"/>
                <a:cs typeface="Arial"/>
              </a:rPr>
              <a:t> "into" someone? 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7794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338E-661E-480C-9AB7-6BCB54A0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>
                <a:latin typeface="Arial"/>
                <a:cs typeface="Arial"/>
              </a:rPr>
              <a:t>Teen Mating Game </a:t>
            </a:r>
            <a:br>
              <a:rPr lang="en-CA">
                <a:latin typeface="Arial"/>
                <a:cs typeface="Arial"/>
              </a:rPr>
            </a:br>
            <a:r>
              <a:rPr lang="en-CA" sz="2100">
                <a:latin typeface="Arial"/>
                <a:cs typeface="Arial"/>
              </a:rPr>
              <a:t>Discussion Card #2</a:t>
            </a:r>
            <a:endParaRPr lang="en-CA" sz="21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619B8-F06A-4A13-96E7-8C7338FB0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endParaRPr lang="en-CA"/>
          </a:p>
          <a:p>
            <a:pPr marL="0" indent="0">
              <a:buNone/>
            </a:pPr>
            <a:r>
              <a:rPr lang="en-CA">
                <a:latin typeface="Arial"/>
                <a:cs typeface="Arial"/>
              </a:rPr>
              <a:t>What does someone do / say / act like when they </a:t>
            </a:r>
            <a:r>
              <a:rPr lang="en-CA" b="1" u="sng">
                <a:latin typeface="Arial"/>
                <a:cs typeface="Arial"/>
              </a:rPr>
              <a:t>are not</a:t>
            </a:r>
            <a:r>
              <a:rPr lang="en-CA">
                <a:latin typeface="Arial"/>
                <a:cs typeface="Arial"/>
              </a:rPr>
              <a:t> "into" someone? 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12874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HU032922.pptx" id="{9C9A844F-60E2-4832-9500-5CDCB9E9264F}" vid="{F3BFBC48-11B2-4151-9D1F-1441328DED2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88b26220-c0c3-4b70-bd45-470f1aa6fb54" xsi:nil="true"/>
    <TaxCatchAll xmlns="8c35f27a-7766-42e4-af79-3c5503d623c9" xsi:nil="true"/>
    <lcf76f155ced4ddcb4097134ff3c332f xmlns="88b26220-c0c3-4b70-bd45-470f1aa6fb5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70EF6889E1542940F523285A40321" ma:contentTypeVersion="15" ma:contentTypeDescription="Create a new document." ma:contentTypeScope="" ma:versionID="35b2b29fb13651e63de621e2949d7b95">
  <xsd:schema xmlns:xsd="http://www.w3.org/2001/XMLSchema" xmlns:xs="http://www.w3.org/2001/XMLSchema" xmlns:p="http://schemas.microsoft.com/office/2006/metadata/properties" xmlns:ns2="88b26220-c0c3-4b70-bd45-470f1aa6fb54" xmlns:ns3="8c35f27a-7766-42e4-af79-3c5503d623c9" targetNamespace="http://schemas.microsoft.com/office/2006/metadata/properties" ma:root="true" ma:fieldsID="3fa969bc190d6835074d7ae971f9106c" ns2:_="" ns3:_="">
    <xsd:import namespace="88b26220-c0c3-4b70-bd45-470f1aa6fb54"/>
    <xsd:import namespace="8c35f27a-7766-42e4-af79-3c5503d623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26220-c0c3-4b70-bd45-470f1aa6f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etails" ma:index="18" nillable="true" ma:displayName="Details" ma:format="Dropdown" ma:internalName="Detail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8ccabe3-0932-4d16-bb3d-57018f634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5f27a-7766-42e4-af79-3c5503d623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bacca76-5b74-4581-b56d-a9bb706afbaf}" ma:internalName="TaxCatchAll" ma:showField="CatchAllData" ma:web="8c35f27a-7766-42e4-af79-3c5503d62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CF043C-47C7-48F0-B290-844534E3CEB3}">
  <ds:schemaRefs>
    <ds:schemaRef ds:uri="http://purl.org/dc/terms/"/>
    <ds:schemaRef ds:uri="http://schemas.microsoft.com/office/2006/documentManagement/types"/>
    <ds:schemaRef ds:uri="http://purl.org/dc/dcmitype/"/>
    <ds:schemaRef ds:uri="8c35f27a-7766-42e4-af79-3c5503d623c9"/>
    <ds:schemaRef ds:uri="http://schemas.microsoft.com/office/infopath/2007/PartnerControls"/>
    <ds:schemaRef ds:uri="88b26220-c0c3-4b70-bd45-470f1aa6fb54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2B3A2BC-860B-4983-95F7-9C52AEF06B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F9938C-ABDE-43A0-9491-6D139D8C9112}">
  <ds:schemaRefs>
    <ds:schemaRef ds:uri="88b26220-c0c3-4b70-bd45-470f1aa6fb54"/>
    <ds:schemaRef ds:uri="8c35f27a-7766-42e4-af79-3c5503d623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MLHU2022-Template</Template>
  <TotalTime>0</TotalTime>
  <Words>117</Words>
  <Application>Microsoft Office PowerPoint</Application>
  <PresentationFormat>Letter Paper (8.5x11 in)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PowerPoint Presentation</vt:lpstr>
      <vt:lpstr>Teen Mating Game  Discussion Card #1</vt:lpstr>
      <vt:lpstr>Teen Mating Game  Discussion Card #1</vt:lpstr>
      <vt:lpstr>Teen Mating Game  Discussion Card #2</vt:lpstr>
      <vt:lpstr>Teen Mating Game  Discussion Card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Joy Knott</cp:lastModifiedBy>
  <cp:revision>1</cp:revision>
  <dcterms:created xsi:type="dcterms:W3CDTF">2022-03-29T13:20:39Z</dcterms:created>
  <dcterms:modified xsi:type="dcterms:W3CDTF">2022-10-17T15:04:41Z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0x01010050970EF6889E1542940F523285A40321</vt:lpwstr>
  </property>
  <property fmtid="{D5CDD505-2E9C-101B-9397-08002B2CF9AE}" pid="3" name="MediaServiceImageTags">
    <vt:lpwstr/>
  </property>
</Properties>
</file>